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Poppins"/>
      <p:regular r:id="rId73"/>
      <p:bold r:id="rId74"/>
      <p:italic r:id="rId75"/>
      <p:boldItalic r:id="rId76"/>
    </p:embeddedFont>
    <p:embeddedFont>
      <p:font typeface="Poppins Medium"/>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Poppins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Poppins-italic.fntdata"/><Relationship Id="rId30" Type="http://schemas.openxmlformats.org/officeDocument/2006/relationships/slide" Target="slides/slide25.xml"/><Relationship Id="rId74" Type="http://schemas.openxmlformats.org/officeDocument/2006/relationships/font" Target="fonts/Poppins-bold.fntdata"/><Relationship Id="rId33" Type="http://schemas.openxmlformats.org/officeDocument/2006/relationships/slide" Target="slides/slide28.xml"/><Relationship Id="rId77" Type="http://schemas.openxmlformats.org/officeDocument/2006/relationships/font" Target="fonts/PoppinsMedium-regular.fntdata"/><Relationship Id="rId32" Type="http://schemas.openxmlformats.org/officeDocument/2006/relationships/slide" Target="slides/slide27.xml"/><Relationship Id="rId76" Type="http://schemas.openxmlformats.org/officeDocument/2006/relationships/font" Target="fonts/Poppins-boldItalic.fntdata"/><Relationship Id="rId35" Type="http://schemas.openxmlformats.org/officeDocument/2006/relationships/slide" Target="slides/slide30.xml"/><Relationship Id="rId79" Type="http://schemas.openxmlformats.org/officeDocument/2006/relationships/font" Target="fonts/PoppinsMedium-italic.fntdata"/><Relationship Id="rId34" Type="http://schemas.openxmlformats.org/officeDocument/2006/relationships/slide" Target="slides/slide29.xml"/><Relationship Id="rId78" Type="http://schemas.openxmlformats.org/officeDocument/2006/relationships/font" Target="fonts/PoppinsMedium-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6ec61f519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ec61f519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933e987b2b_1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3 - Assets -&gt; Si parla spesso di </a:t>
            </a:r>
            <a:r>
              <a:rPr b="1" lang="it"/>
              <a:t>grey box prototype</a:t>
            </a:r>
            <a:r>
              <a:rPr lang="it"/>
              <a:t>, proprio perché si usano </a:t>
            </a:r>
            <a:r>
              <a:rPr b="1" lang="it"/>
              <a:t>rettangoli</a:t>
            </a:r>
            <a:r>
              <a:rPr lang="it"/>
              <a:t> o </a:t>
            </a:r>
            <a:r>
              <a:rPr b="1" lang="it"/>
              <a:t>parallelepipedi</a:t>
            </a:r>
            <a:r>
              <a:rPr lang="it"/>
              <a:t> di colori </a:t>
            </a:r>
            <a:r>
              <a:rPr b="1" lang="it"/>
              <a:t>neutri</a:t>
            </a:r>
            <a:r>
              <a:rPr lang="it"/>
              <a:t> come </a:t>
            </a:r>
            <a:r>
              <a:rPr b="1" lang="it"/>
              <a:t>placeholders</a:t>
            </a:r>
            <a:endParaRPr b="1"/>
          </a:p>
        </p:txBody>
      </p:sp>
      <p:sp>
        <p:nvSpPr>
          <p:cNvPr id="374" name="Google Shape;374;g1933e987b2b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9a3253b83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9a3253b83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ec61f519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ec61f519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ec61f5194_1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SDL -&gt; Libreria scritta in </a:t>
            </a:r>
            <a:r>
              <a:rPr b="1" lang="it"/>
              <a:t>C</a:t>
            </a:r>
            <a:r>
              <a:rPr lang="it"/>
              <a:t>, che fornisce accesso a </a:t>
            </a:r>
            <a:r>
              <a:rPr b="1" lang="it"/>
              <a:t>basso livello</a:t>
            </a:r>
            <a:r>
              <a:rPr lang="it"/>
              <a:t> all’</a:t>
            </a:r>
            <a:r>
              <a:rPr b="1" lang="it"/>
              <a:t>hardware</a:t>
            </a:r>
            <a:r>
              <a:rPr lang="it"/>
              <a:t> </a:t>
            </a:r>
            <a:r>
              <a:rPr b="1" lang="it"/>
              <a:t>audio</a:t>
            </a:r>
            <a:r>
              <a:rPr lang="it"/>
              <a:t>, </a:t>
            </a:r>
            <a:r>
              <a:rPr b="1" lang="it"/>
              <a:t>periferiche di input</a:t>
            </a:r>
            <a:r>
              <a:rPr lang="it"/>
              <a:t>, e </a:t>
            </a:r>
            <a:r>
              <a:rPr b="1" lang="it"/>
              <a:t>hardware grafico</a:t>
            </a:r>
            <a:r>
              <a:rPr lang="it"/>
              <a:t> via </a:t>
            </a:r>
            <a:r>
              <a:rPr b="1" lang="it"/>
              <a:t>OpenGL</a:t>
            </a:r>
            <a:r>
              <a:rPr lang="it"/>
              <a:t> and </a:t>
            </a:r>
            <a:r>
              <a:rPr b="1" lang="it"/>
              <a:t>Direct3D</a:t>
            </a:r>
            <a:r>
              <a:rPr lang="it"/>
              <a:t>.</a:t>
            </a:r>
            <a:br>
              <a:rPr lang="it"/>
            </a:br>
            <a:r>
              <a:rPr lang="it"/>
              <a:t>Giochi che usano SDL: Giochi </a:t>
            </a:r>
            <a:r>
              <a:rPr b="1" lang="it"/>
              <a:t>Valve</a:t>
            </a:r>
            <a:r>
              <a:rPr lang="it"/>
              <a:t> (</a:t>
            </a:r>
            <a:r>
              <a:rPr b="1" lang="it"/>
              <a:t>half life</a:t>
            </a:r>
            <a:r>
              <a:rPr lang="it"/>
              <a:t>, </a:t>
            </a:r>
            <a:r>
              <a:rPr b="1" lang="it"/>
              <a:t>portal</a:t>
            </a:r>
            <a:r>
              <a:rPr lang="it"/>
              <a:t>, ecc), </a:t>
            </a:r>
            <a:r>
              <a:rPr b="1" lang="it"/>
              <a:t>doom</a:t>
            </a:r>
            <a:r>
              <a:rPr lang="it"/>
              <a:t>, </a:t>
            </a:r>
            <a:r>
              <a:rPr b="1" lang="it"/>
              <a:t>quake</a:t>
            </a:r>
            <a:r>
              <a:rPr lang="it"/>
              <a:t>, ecc </a:t>
            </a:r>
            <a:endParaRPr/>
          </a:p>
        </p:txBody>
      </p:sp>
      <p:sp>
        <p:nvSpPr>
          <p:cNvPr id="411" name="Google Shape;411;g6ec61f5194_1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2af43c3e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92af43c3e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1 - Python:</a:t>
            </a:r>
            <a:endParaRPr/>
          </a:p>
          <a:p>
            <a:pPr indent="-298450" lvl="0" marL="457200" rtl="0" algn="l">
              <a:spcBef>
                <a:spcPts val="0"/>
              </a:spcBef>
              <a:spcAft>
                <a:spcPts val="0"/>
              </a:spcAft>
              <a:buSzPts val="1100"/>
              <a:buChar char="-"/>
            </a:pPr>
            <a:r>
              <a:rPr lang="it"/>
              <a:t>Semplicità e </a:t>
            </a:r>
            <a:r>
              <a:rPr b="1" lang="it"/>
              <a:t>immediatezza</a:t>
            </a:r>
            <a:r>
              <a:rPr lang="it"/>
              <a:t>.</a:t>
            </a:r>
            <a:endParaRPr/>
          </a:p>
          <a:p>
            <a:pPr indent="-298450" lvl="0" marL="457200" rtl="0" algn="l">
              <a:spcBef>
                <a:spcPts val="0"/>
              </a:spcBef>
              <a:spcAft>
                <a:spcPts val="0"/>
              </a:spcAft>
              <a:buSzPts val="1100"/>
              <a:buChar char="-"/>
            </a:pPr>
            <a:r>
              <a:rPr b="1" lang="it"/>
              <a:t>Tempi</a:t>
            </a:r>
            <a:r>
              <a:rPr lang="it"/>
              <a:t> di sviluppo </a:t>
            </a:r>
            <a:r>
              <a:rPr b="1" lang="it"/>
              <a:t>brevi</a:t>
            </a:r>
            <a:r>
              <a:rPr lang="it"/>
              <a:t> (niente tempi di </a:t>
            </a:r>
            <a:r>
              <a:rPr b="1" lang="it"/>
              <a:t>compilazione</a:t>
            </a:r>
            <a:r>
              <a:rPr lang="it"/>
              <a:t>, essendo linguaggio interpretato)</a:t>
            </a:r>
            <a:r>
              <a:rPr lang="it"/>
              <a:t>.</a:t>
            </a:r>
            <a:r>
              <a:rPr lang="it"/>
              <a:t> </a:t>
            </a:r>
            <a:endParaRPr/>
          </a:p>
          <a:p>
            <a:pPr indent="-298450" lvl="0" marL="457200" rtl="0" algn="l">
              <a:spcBef>
                <a:spcPts val="0"/>
              </a:spcBef>
              <a:spcAft>
                <a:spcPts val="0"/>
              </a:spcAft>
              <a:buSzPts val="1100"/>
              <a:buChar char="-"/>
            </a:pPr>
            <a:r>
              <a:rPr lang="it"/>
              <a:t>Codice </a:t>
            </a:r>
            <a:r>
              <a:rPr b="1" lang="it"/>
              <a:t>semplice da fruire</a:t>
            </a:r>
            <a:r>
              <a:rPr lang="it"/>
              <a:t> e modificare.</a:t>
            </a:r>
            <a:endParaRPr/>
          </a:p>
          <a:p>
            <a:pPr indent="-298450" lvl="0" marL="457200" rtl="0" algn="l">
              <a:spcBef>
                <a:spcPts val="0"/>
              </a:spcBef>
              <a:spcAft>
                <a:spcPts val="0"/>
              </a:spcAft>
              <a:buSzPts val="1100"/>
              <a:buChar char="-"/>
            </a:pPr>
            <a:r>
              <a:rPr lang="it"/>
              <a:t>Accesso a tutte le </a:t>
            </a:r>
            <a:r>
              <a:rPr b="1" lang="it"/>
              <a:t>librerie</a:t>
            </a:r>
            <a:r>
              <a:rPr lang="it"/>
              <a:t> supportate da 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2 - Strumento educativo:</a:t>
            </a:r>
            <a:endParaRPr/>
          </a:p>
          <a:p>
            <a:pPr indent="-298450" lvl="0" marL="457200" rtl="0" algn="l">
              <a:spcBef>
                <a:spcPts val="0"/>
              </a:spcBef>
              <a:spcAft>
                <a:spcPts val="0"/>
              </a:spcAft>
              <a:buSzPts val="1100"/>
              <a:buChar char="-"/>
            </a:pPr>
            <a:r>
              <a:rPr lang="it"/>
              <a:t>Rispetto a game engine completi, come </a:t>
            </a:r>
            <a:r>
              <a:rPr i="1" lang="it"/>
              <a:t>Unity</a:t>
            </a:r>
            <a:r>
              <a:rPr lang="it"/>
              <a:t>, </a:t>
            </a:r>
            <a:r>
              <a:rPr i="1" lang="it"/>
              <a:t>Unreal</a:t>
            </a:r>
            <a:r>
              <a:rPr lang="it"/>
              <a:t>, o </a:t>
            </a:r>
            <a:r>
              <a:rPr i="1" lang="it"/>
              <a:t>Godot</a:t>
            </a:r>
            <a:r>
              <a:rPr lang="it"/>
              <a:t>, è più di </a:t>
            </a:r>
            <a:r>
              <a:rPr b="1" lang="it"/>
              <a:t>basso livello</a:t>
            </a:r>
            <a:r>
              <a:rPr lang="it"/>
              <a:t>. Si lavora solo sul codice, senza interfacce grafiche e automatismi.</a:t>
            </a:r>
            <a:endParaRPr/>
          </a:p>
          <a:p>
            <a:pPr indent="-298450" lvl="0" marL="457200" rtl="0" algn="l">
              <a:spcBef>
                <a:spcPts val="0"/>
              </a:spcBef>
              <a:spcAft>
                <a:spcPts val="0"/>
              </a:spcAft>
              <a:buSzPts val="1100"/>
              <a:buChar char="-"/>
            </a:pPr>
            <a:r>
              <a:rPr lang="it"/>
              <a:t>Permette di vedere e capire esattamente quello che succede, pur avendo la semplicità di python.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ec61f519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ec61f519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Limiti:</a:t>
            </a:r>
            <a:endParaRPr/>
          </a:p>
          <a:p>
            <a:pPr indent="-298450" lvl="0" marL="457200" rtl="0" algn="l">
              <a:spcBef>
                <a:spcPts val="0"/>
              </a:spcBef>
              <a:spcAft>
                <a:spcPts val="0"/>
              </a:spcAft>
              <a:buSzPts val="1100"/>
              <a:buChar char="-"/>
            </a:pPr>
            <a:r>
              <a:rPr lang="it">
                <a:solidFill>
                  <a:schemeClr val="dk1"/>
                </a:solidFill>
              </a:rPr>
              <a:t>Gli </a:t>
            </a:r>
            <a:r>
              <a:rPr b="1" lang="it">
                <a:solidFill>
                  <a:schemeClr val="dk1"/>
                </a:solidFill>
              </a:rPr>
              <a:t>oggetti di Pygame</a:t>
            </a:r>
            <a:r>
              <a:rPr lang="it">
                <a:solidFill>
                  <a:schemeClr val="dk1"/>
                </a:solidFill>
              </a:rPr>
              <a:t> sono binding ad oggetti scritti in </a:t>
            </a:r>
            <a:r>
              <a:rPr b="1" lang="it">
                <a:solidFill>
                  <a:schemeClr val="dk1"/>
                </a:solidFill>
              </a:rPr>
              <a:t>C</a:t>
            </a:r>
            <a:r>
              <a:rPr lang="it">
                <a:solidFill>
                  <a:schemeClr val="dk1"/>
                </a:solidFill>
              </a:rPr>
              <a:t>, che utilizzano la libreria SDL, che è scritta in C, quindi sono </a:t>
            </a:r>
            <a:r>
              <a:rPr b="1" lang="it">
                <a:solidFill>
                  <a:schemeClr val="dk1"/>
                </a:solidFill>
              </a:rPr>
              <a:t>ottimizzati </a:t>
            </a:r>
            <a:r>
              <a:rPr lang="it">
                <a:solidFill>
                  <a:schemeClr val="dk1"/>
                </a:solidFill>
              </a:rPr>
              <a:t>e veloci.</a:t>
            </a:r>
            <a:endParaRPr>
              <a:solidFill>
                <a:schemeClr val="dk1"/>
              </a:solidFill>
            </a:endParaRPr>
          </a:p>
          <a:p>
            <a:pPr indent="-298450" lvl="0" marL="457200" rtl="0" algn="l">
              <a:spcBef>
                <a:spcPts val="0"/>
              </a:spcBef>
              <a:spcAft>
                <a:spcPts val="0"/>
              </a:spcAft>
              <a:buSzPts val="1100"/>
              <a:buChar char="-"/>
            </a:pPr>
            <a:r>
              <a:rPr lang="it"/>
              <a:t>Tuttavia, il codice Python è lento e interpretato, inoltre a causa del GIL (global interpreter lock), gira in single-thread.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Aggirarli:</a:t>
            </a:r>
            <a:endParaRPr/>
          </a:p>
          <a:p>
            <a:pPr indent="-298450" lvl="0" marL="457200" rtl="0" algn="l">
              <a:spcBef>
                <a:spcPts val="0"/>
              </a:spcBef>
              <a:spcAft>
                <a:spcPts val="0"/>
              </a:spcAft>
              <a:buSzPts val="1100"/>
              <a:buChar char="-"/>
            </a:pPr>
            <a:r>
              <a:rPr lang="it"/>
              <a:t>Utilizzare librerie Python:</a:t>
            </a:r>
            <a:endParaRPr/>
          </a:p>
          <a:p>
            <a:pPr indent="-298450" lvl="1" marL="914400" rtl="0" algn="l">
              <a:spcBef>
                <a:spcPts val="0"/>
              </a:spcBef>
              <a:spcAft>
                <a:spcPts val="0"/>
              </a:spcAft>
              <a:buSzPts val="1100"/>
              <a:buChar char="-"/>
            </a:pPr>
            <a:r>
              <a:rPr lang="it"/>
              <a:t>Librerie di just-in-time compiling, da utilizzare nelle funzioni matematiche. (Numba, TaiChi)</a:t>
            </a:r>
            <a:endParaRPr/>
          </a:p>
          <a:p>
            <a:pPr indent="-298450" lvl="1" marL="914400" rtl="0" algn="l">
              <a:spcBef>
                <a:spcPts val="0"/>
              </a:spcBef>
              <a:spcAft>
                <a:spcPts val="0"/>
              </a:spcAft>
              <a:buSzPts val="1100"/>
              <a:buChar char="-"/>
            </a:pPr>
            <a:r>
              <a:rPr lang="it"/>
              <a:t>Cython, per compilare parte del codice.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6ec61f519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ec61f519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it" sz="1400">
                <a:solidFill>
                  <a:schemeClr val="dk1"/>
                </a:solidFill>
                <a:latin typeface="Poppins"/>
                <a:ea typeface="Poppins"/>
                <a:cs typeface="Poppins"/>
                <a:sym typeface="Poppins"/>
              </a:rPr>
              <a:t>Nota: ad oggi, non c’è una release ufficiale di Pygame compatibile con Python 3.11. </a:t>
            </a:r>
            <a:endParaRPr i="1"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i="1" lang="it" sz="1400">
                <a:solidFill>
                  <a:schemeClr val="dk1"/>
                </a:solidFill>
                <a:latin typeface="Poppins"/>
                <a:ea typeface="Poppins"/>
                <a:cs typeface="Poppins"/>
                <a:sym typeface="Poppins"/>
              </a:rPr>
              <a:t>La versione di Python utilizzata negli snippet è la 3.10.</a:t>
            </a:r>
            <a:endParaRPr i="1" sz="14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949e41b065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949e41b065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400">
                <a:solidFill>
                  <a:schemeClr val="dk1"/>
                </a:solidFill>
                <a:latin typeface="Poppins"/>
                <a:ea typeface="Poppins"/>
                <a:cs typeface="Poppins"/>
                <a:sym typeface="Poppins"/>
              </a:rPr>
              <a:t>Nota: </a:t>
            </a:r>
            <a:r>
              <a:rPr b="1" lang="it" sz="1400">
                <a:solidFill>
                  <a:schemeClr val="dk1"/>
                </a:solidFill>
                <a:latin typeface="Courier New"/>
                <a:ea typeface="Courier New"/>
                <a:cs typeface="Courier New"/>
                <a:sym typeface="Courier New"/>
              </a:rPr>
              <a:t>pygame.init()</a:t>
            </a:r>
            <a:r>
              <a:rPr lang="it" sz="1400">
                <a:solidFill>
                  <a:schemeClr val="dk1"/>
                </a:solidFill>
                <a:latin typeface="Poppins"/>
                <a:ea typeface="Poppins"/>
                <a:cs typeface="Poppins"/>
                <a:sym typeface="Poppins"/>
              </a:rPr>
              <a:t> è un modo conveniente per inizializzare tutto il necessario nel punto d’entrata del nostro programma, ma è anche possibile inizializzare diversi moduli in momenti diversi, in modo da evitare di inizializzare moduli che non abbiamo intenzione di usare, e da guadagnarci in prestazioni.</a:t>
            </a:r>
            <a:endParaRPr sz="14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br>
              <a:rPr lang="it" sz="1600">
                <a:solidFill>
                  <a:schemeClr val="dk1"/>
                </a:solidFill>
                <a:latin typeface="Poppins"/>
                <a:ea typeface="Poppins"/>
                <a:cs typeface="Poppins"/>
                <a:sym typeface="Poppins"/>
              </a:rPr>
            </a:br>
            <a:r>
              <a:rPr lang="it" sz="1600">
                <a:solidFill>
                  <a:schemeClr val="dk1"/>
                </a:solidFill>
                <a:latin typeface="Poppins"/>
                <a:ea typeface="Poppins"/>
                <a:cs typeface="Poppins"/>
                <a:sym typeface="Poppins"/>
              </a:rPr>
              <a:t>Nota: </a:t>
            </a:r>
            <a:r>
              <a:rPr lang="it" sz="1600">
                <a:solidFill>
                  <a:schemeClr val="dk1"/>
                </a:solidFill>
                <a:latin typeface="Poppins"/>
                <a:ea typeface="Poppins"/>
                <a:cs typeface="Poppins"/>
                <a:sym typeface="Poppins"/>
              </a:rPr>
              <a:t>Per comodità, incapsuliamo tutto in una classe </a:t>
            </a:r>
            <a:r>
              <a:rPr b="1" lang="it" sz="1600">
                <a:solidFill>
                  <a:schemeClr val="dk1"/>
                </a:solidFill>
                <a:latin typeface="Courier New"/>
                <a:ea typeface="Courier New"/>
                <a:cs typeface="Courier New"/>
                <a:sym typeface="Courier New"/>
              </a:rPr>
              <a:t>Game</a:t>
            </a:r>
            <a:r>
              <a:rPr lang="it" sz="1600">
                <a:solidFill>
                  <a:schemeClr val="dk1"/>
                </a:solidFill>
                <a:latin typeface="Poppins"/>
                <a:ea typeface="Poppins"/>
                <a:cs typeface="Poppins"/>
                <a:sym typeface="Poppins"/>
              </a:rPr>
              <a:t>, che istanziamo all’avvio del nostro script.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49e41b06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949e41b06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set_caption -&gt; Setta il nome della finestra, quindi nella barra in alto della finestra di gioco, vedremo la stringa passata.</a:t>
            </a:r>
            <a:br>
              <a:rPr lang="it"/>
            </a:br>
            <a:r>
              <a:rPr lang="it"/>
              <a:t>set_mode -&gt; Setta la risoluzione della finestra, e restituisce una Surface, che rappresenta la finestra di gioco.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9420db38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9420db38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ec61f519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ec61f519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 avete avuto almeno una volta nella vita il desiderio di sviluppare i vostri videogiochi, o di capire quale sia il processo dietro lo sviluppo di un videogioco, questo sarà il vostro punto di partenza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9420db38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9420db38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DICI SOLO:</a:t>
            </a:r>
            <a:endParaRPr/>
          </a:p>
          <a:p>
            <a:pPr indent="0" lvl="0" marL="0" rtl="0" algn="l">
              <a:spcBef>
                <a:spcPts val="0"/>
              </a:spcBef>
              <a:spcAft>
                <a:spcPts val="0"/>
              </a:spcAft>
              <a:buNone/>
            </a:pPr>
            <a:r>
              <a:rPr lang="it"/>
              <a:t>C’è una fase di inizializzazione, si entra nel game loop, e poi c’è una fase di finalizzazione. Vediamoli.</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E VAI AVANTI.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9420db3856_0_1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Serve a preparare e tenere pronte tutte quelle cose che ci serviranno nel game loop.</a:t>
            </a:r>
            <a:endParaRPr/>
          </a:p>
        </p:txBody>
      </p:sp>
      <p:sp>
        <p:nvSpPr>
          <p:cNvPr id="472" name="Google Shape;472;g19420db3856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9420db3856_0_1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it" sz="1200">
                <a:solidFill>
                  <a:srgbClr val="434343"/>
                </a:solidFill>
                <a:latin typeface="Poppins"/>
                <a:ea typeface="Poppins"/>
                <a:cs typeface="Poppins"/>
                <a:sym typeface="Poppins"/>
              </a:rPr>
              <a:t>Nota: Approfondiremo questo argomento tra un paio di slide.</a:t>
            </a:r>
            <a:endParaRPr i="1" sz="12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i="1" sz="12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it" sz="1200">
                <a:solidFill>
                  <a:srgbClr val="434343"/>
                </a:solidFill>
                <a:latin typeface="Poppins"/>
                <a:ea typeface="Poppins"/>
                <a:cs typeface="Poppins"/>
                <a:sym typeface="Poppins"/>
              </a:rPr>
              <a:t>Libro: ”Game Programming Patterns” di Robert Nystrom, link alla versione html gratuita.</a:t>
            </a:r>
            <a:endParaRPr sz="1200">
              <a:solidFill>
                <a:srgbClr val="434343"/>
              </a:solidFill>
              <a:latin typeface="Poppins"/>
              <a:ea typeface="Poppins"/>
              <a:cs typeface="Poppins"/>
              <a:sym typeface="Poppins"/>
            </a:endParaRPr>
          </a:p>
        </p:txBody>
      </p:sp>
      <p:sp>
        <p:nvSpPr>
          <p:cNvPr id="479" name="Google Shape;479;g19420db3856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9420db385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9420db385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9420db385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9420db385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Input: </a:t>
            </a:r>
            <a:endParaRPr/>
          </a:p>
          <a:p>
            <a:pPr indent="-298450" lvl="0" marL="457200" rtl="0" algn="l">
              <a:spcBef>
                <a:spcPts val="0"/>
              </a:spcBef>
              <a:spcAft>
                <a:spcPts val="0"/>
              </a:spcAft>
              <a:buSzPts val="1100"/>
              <a:buChar char="-"/>
            </a:pPr>
            <a:r>
              <a:rPr lang="it"/>
              <a:t>Processa i dati forniti dall’utente tramite periferiche di input (tastiera, mouse, joypad, o anche microfono, ad esempio).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Update:</a:t>
            </a:r>
            <a:endParaRPr/>
          </a:p>
          <a:p>
            <a:pPr indent="-298450" lvl="0" marL="457200" rtl="0" algn="l">
              <a:spcBef>
                <a:spcPts val="0"/>
              </a:spcBef>
              <a:spcAft>
                <a:spcPts val="0"/>
              </a:spcAft>
              <a:buSzPts val="1100"/>
              <a:buChar char="-"/>
            </a:pPr>
            <a:r>
              <a:rPr lang="it"/>
              <a:t>A partire da questi dati, e/o eseguendo varie logiche, nella fase di update si va ad aggiornare lo stato di gioco.</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Render:</a:t>
            </a:r>
            <a:endParaRPr/>
          </a:p>
          <a:p>
            <a:pPr indent="-298450" lvl="0" marL="457200" rtl="0" algn="l">
              <a:spcBef>
                <a:spcPts val="0"/>
              </a:spcBef>
              <a:spcAft>
                <a:spcPts val="0"/>
              </a:spcAft>
              <a:buSzPts val="1100"/>
              <a:buChar char="-"/>
            </a:pPr>
            <a:r>
              <a:rPr lang="it"/>
              <a:t>Disegna a schermo una rappresentazione dello stato di gioco, fornendo un output fruibile visivamente dall’utente.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9420db38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9420db38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9528f5501e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9528f5501e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Pygame abbiamo una coda degli eventi.</a:t>
            </a:r>
            <a:endParaRPr/>
          </a:p>
          <a:p>
            <a:pPr indent="0" lvl="0" marL="0" rtl="0" algn="l">
              <a:spcBef>
                <a:spcPts val="0"/>
              </a:spcBef>
              <a:spcAft>
                <a:spcPts val="0"/>
              </a:spcAft>
              <a:buNone/>
            </a:pPr>
            <a:r>
              <a:rPr lang="it"/>
              <a:t>Quando vengono catturati eventi, vengono messi in coda.</a:t>
            </a:r>
            <a:endParaRPr/>
          </a:p>
          <a:p>
            <a:pPr indent="0" lvl="0" marL="0" rtl="0" algn="l">
              <a:spcBef>
                <a:spcPts val="0"/>
              </a:spcBef>
              <a:spcAft>
                <a:spcPts val="0"/>
              </a:spcAft>
              <a:buNone/>
            </a:pPr>
            <a:r>
              <a:rPr lang="it"/>
              <a:t>La </a:t>
            </a:r>
            <a:r>
              <a:rPr b="1" lang="it"/>
              <a:t>event.get</a:t>
            </a:r>
            <a:r>
              <a:rPr lang="it"/>
              <a:t>, svuota la coda e restituisce una lista con gli eventi.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9528f5501e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9528f5501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400">
                <a:solidFill>
                  <a:schemeClr val="dk1"/>
                </a:solidFill>
                <a:latin typeface="Poppins"/>
                <a:ea typeface="Poppins"/>
                <a:cs typeface="Poppins"/>
                <a:sym typeface="Poppins"/>
              </a:rPr>
              <a:t>Ad esempio, per l’evento </a:t>
            </a:r>
            <a:r>
              <a:rPr b="1" lang="it" sz="1400">
                <a:solidFill>
                  <a:schemeClr val="dk1"/>
                </a:solidFill>
                <a:latin typeface="Courier New"/>
                <a:ea typeface="Courier New"/>
                <a:cs typeface="Courier New"/>
                <a:sym typeface="Courier New"/>
              </a:rPr>
              <a:t>KEYDOWN</a:t>
            </a:r>
            <a:r>
              <a:rPr lang="it" sz="1400">
                <a:solidFill>
                  <a:schemeClr val="dk1"/>
                </a:solidFill>
                <a:latin typeface="Poppins"/>
                <a:ea typeface="Poppins"/>
                <a:cs typeface="Poppins"/>
                <a:sym typeface="Poppins"/>
              </a:rPr>
              <a:t>, l’attributo </a:t>
            </a:r>
            <a:r>
              <a:rPr b="1" lang="it" sz="1400">
                <a:solidFill>
                  <a:schemeClr val="dk1"/>
                </a:solidFill>
                <a:latin typeface="Courier New"/>
                <a:ea typeface="Courier New"/>
                <a:cs typeface="Courier New"/>
                <a:sym typeface="Courier New"/>
              </a:rPr>
              <a:t>key</a:t>
            </a:r>
            <a:r>
              <a:rPr lang="it" sz="1400">
                <a:solidFill>
                  <a:schemeClr val="dk1"/>
                </a:solidFill>
                <a:latin typeface="Poppins"/>
                <a:ea typeface="Poppins"/>
                <a:cs typeface="Poppins"/>
                <a:sym typeface="Poppins"/>
              </a:rPr>
              <a:t> restituisce il nome del tasto premuto.</a:t>
            </a:r>
            <a:endParaRPr>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it" sz="1300">
                <a:solidFill>
                  <a:schemeClr val="dk1"/>
                </a:solidFill>
                <a:latin typeface="Poppins"/>
                <a:ea typeface="Poppins"/>
                <a:cs typeface="Poppins"/>
                <a:sym typeface="Poppins"/>
              </a:rPr>
              <a:t>E per l’evento </a:t>
            </a:r>
            <a:r>
              <a:rPr b="1" lang="it" sz="1300">
                <a:solidFill>
                  <a:schemeClr val="dk1"/>
                </a:solidFill>
                <a:latin typeface="Poppins"/>
                <a:ea typeface="Poppins"/>
                <a:cs typeface="Poppins"/>
                <a:sym typeface="Poppins"/>
              </a:rPr>
              <a:t>MOUSEMOTION</a:t>
            </a:r>
            <a:r>
              <a:rPr lang="it" sz="1300">
                <a:solidFill>
                  <a:schemeClr val="dk1"/>
                </a:solidFill>
                <a:latin typeface="Poppins"/>
                <a:ea typeface="Poppins"/>
                <a:cs typeface="Poppins"/>
                <a:sym typeface="Poppins"/>
              </a:rPr>
              <a:t>, l’attributo </a:t>
            </a:r>
            <a:r>
              <a:rPr b="1" lang="it" sz="1300">
                <a:solidFill>
                  <a:schemeClr val="dk1"/>
                </a:solidFill>
                <a:latin typeface="Poppins"/>
                <a:ea typeface="Poppins"/>
                <a:cs typeface="Poppins"/>
                <a:sym typeface="Poppins"/>
              </a:rPr>
              <a:t>pos</a:t>
            </a:r>
            <a:r>
              <a:rPr lang="it" sz="1300">
                <a:solidFill>
                  <a:schemeClr val="dk1"/>
                </a:solidFill>
                <a:latin typeface="Poppins"/>
                <a:ea typeface="Poppins"/>
                <a:cs typeface="Poppins"/>
                <a:sym typeface="Poppins"/>
              </a:rPr>
              <a:t> restituisce la posizione del mouse (tupla (x, y))</a:t>
            </a:r>
            <a:endParaRPr sz="1300">
              <a:solidFill>
                <a:schemeClr val="dk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it" sz="1300">
                <a:solidFill>
                  <a:schemeClr val="dk1"/>
                </a:solidFill>
                <a:latin typeface="Poppins"/>
                <a:ea typeface="Poppins"/>
                <a:cs typeface="Poppins"/>
                <a:sym typeface="Poppins"/>
              </a:rPr>
              <a:t>Nota: gli attributi deprecati sono stati omessi.</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971a4ba5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971a4ba5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Prima abbiamo visto come gestire l’input tramite eventi, ora vediamo update e draw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it">
                <a:solidFill>
                  <a:schemeClr val="dk1"/>
                </a:solidFill>
              </a:rPr>
              <a:t>self.screen</a:t>
            </a:r>
            <a:r>
              <a:rPr lang="it">
                <a:solidFill>
                  <a:schemeClr val="dk1"/>
                </a:solidFill>
              </a:rPr>
              <a:t> è la Surface che ci ha dato la </a:t>
            </a:r>
            <a:r>
              <a:rPr b="1" lang="it">
                <a:solidFill>
                  <a:schemeClr val="dk1"/>
                </a:solidFill>
              </a:rPr>
              <a:t>pg.display.set_mode(RES)</a:t>
            </a:r>
            <a:r>
              <a:rPr lang="it">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Nota: Con metodi analoghi a draw.circle, possiamo disegnare altre forme</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949e41b06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949e41b06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33e987b2b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33e987b2b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Citazione di Shigeru Miyamoto -&gt; Mente dietro </a:t>
            </a:r>
            <a:r>
              <a:rPr i="1" lang="it"/>
              <a:t>The legend of Zelda</a:t>
            </a:r>
            <a:r>
              <a:rPr lang="it"/>
              <a:t> e </a:t>
            </a:r>
            <a:r>
              <a:rPr i="1" lang="it"/>
              <a:t>Super Mario</a:t>
            </a:r>
            <a:endParaRPr i="1"/>
          </a:p>
          <a:p>
            <a:pPr indent="0" lvl="0" marL="0" rtl="0" algn="l">
              <a:spcBef>
                <a:spcPts val="0"/>
              </a:spcBef>
              <a:spcAft>
                <a:spcPts val="0"/>
              </a:spcAft>
              <a:buNone/>
            </a:pPr>
            <a:r>
              <a:rPr b="1" lang="it"/>
              <a:t>Indizio</a:t>
            </a:r>
            <a:r>
              <a:rPr lang="it"/>
              <a:t> su quale sia la </a:t>
            </a:r>
            <a:r>
              <a:rPr b="1" lang="it"/>
              <a:t>scintilla</a:t>
            </a:r>
            <a:r>
              <a:rPr lang="it"/>
              <a:t>, l’</a:t>
            </a:r>
            <a:r>
              <a:rPr b="1" lang="it"/>
              <a:t>idea prima</a:t>
            </a:r>
            <a:r>
              <a:rPr lang="it"/>
              <a:t>, che da vita a certi giochi</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949e41b06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949e41b06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9528f5501e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9528f5501e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Clr>
                <a:schemeClr val="dk1"/>
              </a:buClr>
              <a:buSzPts val="1100"/>
              <a:buFont typeface="Arial"/>
              <a:buNone/>
            </a:pPr>
            <a:r>
              <a:rPr lang="it" sz="2000">
                <a:solidFill>
                  <a:srgbClr val="434343"/>
                </a:solidFill>
                <a:latin typeface="Poppins"/>
                <a:ea typeface="Poppins"/>
                <a:cs typeface="Poppins"/>
                <a:sym typeface="Poppins"/>
              </a:rPr>
              <a:t>Questo perché la </a:t>
            </a:r>
            <a:r>
              <a:rPr b="1" lang="it" sz="2000">
                <a:solidFill>
                  <a:srgbClr val="434343"/>
                </a:solidFill>
                <a:latin typeface="Courier New"/>
                <a:ea typeface="Courier New"/>
                <a:cs typeface="Courier New"/>
                <a:sym typeface="Courier New"/>
              </a:rPr>
              <a:t>Surface</a:t>
            </a:r>
            <a:r>
              <a:rPr lang="it" sz="2000">
                <a:solidFill>
                  <a:srgbClr val="434343"/>
                </a:solidFill>
                <a:latin typeface="Poppins"/>
                <a:ea typeface="Poppins"/>
                <a:cs typeface="Poppins"/>
                <a:sym typeface="Poppins"/>
              </a:rPr>
              <a:t> non viene mai “ripulita”. Se disegno su un foglio dove avevo già disegnato, sto solo aggiungendo dettagli!</a:t>
            </a:r>
            <a:endParaRPr sz="2000">
              <a:solidFill>
                <a:srgbClr val="434343"/>
              </a:solidFill>
              <a:latin typeface="Poppins"/>
              <a:ea typeface="Poppins"/>
              <a:cs typeface="Poppins"/>
              <a:sym typeface="Poppins"/>
            </a:endParaRPr>
          </a:p>
          <a:p>
            <a:pPr indent="0" lvl="0" marL="0" rtl="0" algn="l">
              <a:spcBef>
                <a:spcPts val="10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949e41b06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949e41b0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9a1f64485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9a1f6448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prima tappa è completa, abbiamo un game loop!</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Tuttavia il gioco è molto statico, quindi cerchiamo di dargli un po’ di vita e di introdurre delle entità.</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Vediamo quali sono le entità principali che ci fornisce Pygame.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949e41b065_0_2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949e41b065_0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949e41b06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949e41b06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Surface è lo stesso oggetto che abbiamo utilizzato per self.screen.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Nel game development, e più in generale nella computer graphics, l’asse delle Y è invertito, quindi verso il basso cresce e verso l’alto decresce.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949e41b065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949e41b065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dopo didascalia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VAI DIRETTAMENTE A </a:t>
            </a:r>
            <a:endParaRPr/>
          </a:p>
          <a:p>
            <a:pPr indent="0" lvl="0" marL="0" rtl="0" algn="l">
              <a:spcBef>
                <a:spcPts val="0"/>
              </a:spcBef>
              <a:spcAft>
                <a:spcPts val="0"/>
              </a:spcAft>
              <a:buNone/>
            </a:pPr>
            <a:r>
              <a:rPr b="1" lang="it"/>
              <a:t>self.screen.blit </a:t>
            </a:r>
            <a:r>
              <a:rPr lang="it"/>
              <a:t>-&gt; al posto di disegnare il cerchio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949e41b06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949e41b06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949e41b065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949e41b065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Surface.fill</a:t>
            </a:r>
            <a:r>
              <a:rPr lang="it"/>
              <a:t> prende anche delle stringhe col nome del colore, oltre a tuple RGB, e prende anche oggetti </a:t>
            </a:r>
            <a:r>
              <a:rPr b="1" lang="it"/>
              <a:t>Color</a:t>
            </a:r>
            <a:r>
              <a:rPr lang="it"/>
              <a:t> (che oggi non vedremo)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949e41b065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949e41b065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t/>
            </a:r>
            <a:endParaRPr sz="1200">
              <a:solidFill>
                <a:srgbClr val="434343"/>
              </a:solidFill>
              <a:latin typeface="Poppins"/>
              <a:ea typeface="Poppins"/>
              <a:cs typeface="Poppins"/>
              <a:sym typeface="Poppins"/>
            </a:endParaRPr>
          </a:p>
          <a:p>
            <a:pPr indent="0" lvl="0" marL="0" rtl="0" algn="l">
              <a:spcBef>
                <a:spcPts val="1000"/>
              </a:spcBef>
              <a:spcAft>
                <a:spcPts val="0"/>
              </a:spcAft>
              <a:buNone/>
            </a:pPr>
            <a:r>
              <a:rPr lang="it"/>
              <a:t>Riga 1: Aumentiamo di 1 la x del nostro Rect.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Riga 2: se la x del Rect è maggiore della x della risoluzione (esce dalla finestra)</a:t>
            </a:r>
            <a:endParaRPr/>
          </a:p>
          <a:p>
            <a:pPr indent="0" lvl="0" marL="0" rtl="0" algn="l">
              <a:spcBef>
                <a:spcPts val="0"/>
              </a:spcBef>
              <a:spcAft>
                <a:spcPts val="0"/>
              </a:spcAft>
              <a:buNone/>
            </a:pPr>
            <a:r>
              <a:rPr lang="it"/>
              <a:t>Riga 3: Riposizioniamo il nostro rect a sinistra.</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 Rect hanno questi attributi virtuali, come right, topleft, center, che permettono di manipolarli facilmente.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33e987b2b_1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Sostanzialmente è la </a:t>
            </a:r>
            <a:r>
              <a:rPr b="1" lang="it"/>
              <a:t>meta</a:t>
            </a:r>
            <a:r>
              <a:rPr lang="it"/>
              <a:t> a cui </a:t>
            </a:r>
            <a:r>
              <a:rPr b="1" lang="it"/>
              <a:t>tendere</a:t>
            </a:r>
            <a:r>
              <a:rPr lang="it"/>
              <a:t> durante tutto lo sviluppo, è la </a:t>
            </a:r>
            <a:r>
              <a:rPr b="1" lang="it"/>
              <a:t>filosofia</a:t>
            </a:r>
            <a:r>
              <a:rPr lang="it"/>
              <a:t> dietro al gioco, o il </a:t>
            </a:r>
            <a:r>
              <a:rPr b="1" lang="it"/>
              <a:t>senso</a:t>
            </a:r>
            <a:r>
              <a:rPr lang="it"/>
              <a:t> più crudo del gioco stesso.</a:t>
            </a:r>
            <a:endParaRPr/>
          </a:p>
          <a:p>
            <a:pPr indent="0" lvl="0" marL="0" rtl="0" algn="l">
              <a:spcBef>
                <a:spcPts val="0"/>
              </a:spcBef>
              <a:spcAft>
                <a:spcPts val="0"/>
              </a:spcAft>
              <a:buNone/>
            </a:pPr>
            <a:r>
              <a:rPr lang="it"/>
              <a:t>Senza fronzoli</a:t>
            </a:r>
            <a:endParaRPr/>
          </a:p>
        </p:txBody>
      </p:sp>
      <p:sp>
        <p:nvSpPr>
          <p:cNvPr id="329" name="Google Shape;329;g1933e987b2b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9a6bcef8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9a6bcef8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t">
                <a:solidFill>
                  <a:schemeClr val="dk1"/>
                </a:solidFill>
              </a:rPr>
              <a:t>Sprite</a:t>
            </a:r>
            <a:r>
              <a:rPr lang="it">
                <a:solidFill>
                  <a:schemeClr val="dk1"/>
                </a:solidFill>
              </a:rPr>
              <a:t>: Un’immagine che rappresenta un’entità (può essere animato)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Sprite sheet</a:t>
            </a:r>
            <a:r>
              <a:rPr lang="it">
                <a:solidFill>
                  <a:schemeClr val="dk1"/>
                </a:solidFill>
              </a:rPr>
              <a:t>: una mappa che rappresenta i vari frame di uno sprite animato. Può contenere anche i frame di animazioni diverse tra loro, relative a diversi sprite o allo stesso sprite.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Tile</a:t>
            </a:r>
            <a:r>
              <a:rPr lang="it">
                <a:solidFill>
                  <a:schemeClr val="dk1"/>
                </a:solidFill>
              </a:rPr>
              <a:t>: Parola per indicare una “</a:t>
            </a:r>
            <a:r>
              <a:rPr b="1" lang="it">
                <a:solidFill>
                  <a:schemeClr val="dk1"/>
                </a:solidFill>
              </a:rPr>
              <a:t>mattonella</a:t>
            </a:r>
            <a:r>
              <a:rPr lang="it">
                <a:solidFill>
                  <a:schemeClr val="dk1"/>
                </a:solidFill>
              </a:rPr>
              <a:t>” in inglese. In computer graphics, il </a:t>
            </a:r>
            <a:r>
              <a:rPr b="1" lang="it">
                <a:solidFill>
                  <a:schemeClr val="dk1"/>
                </a:solidFill>
              </a:rPr>
              <a:t>Tiled rendering</a:t>
            </a:r>
            <a:r>
              <a:rPr lang="it">
                <a:solidFill>
                  <a:schemeClr val="dk1"/>
                </a:solidFill>
              </a:rPr>
              <a:t> è una tecnica che consiste nel dividere un’immagine utilizzando una </a:t>
            </a:r>
            <a:r>
              <a:rPr b="1" lang="it">
                <a:solidFill>
                  <a:schemeClr val="dk1"/>
                </a:solidFill>
              </a:rPr>
              <a:t>griglia regolare</a:t>
            </a:r>
            <a:r>
              <a:rPr lang="it">
                <a:solidFill>
                  <a:schemeClr val="dk1"/>
                </a:solidFill>
              </a:rPr>
              <a:t>, per poi renderizzare i singoli tile separatamente. Quindi, i tile, sono immagini di </a:t>
            </a:r>
            <a:r>
              <a:rPr b="1" lang="it">
                <a:solidFill>
                  <a:schemeClr val="dk1"/>
                </a:solidFill>
              </a:rPr>
              <a:t>grandezza regolare</a:t>
            </a:r>
            <a:r>
              <a:rPr lang="it">
                <a:solidFill>
                  <a:schemeClr val="dk1"/>
                </a:solidFill>
              </a:rPr>
              <a:t>, che rappresentano un’</a:t>
            </a:r>
            <a:r>
              <a:rPr b="1" lang="it">
                <a:solidFill>
                  <a:schemeClr val="dk1"/>
                </a:solidFill>
              </a:rPr>
              <a:t>unità</a:t>
            </a:r>
            <a:r>
              <a:rPr lang="it">
                <a:solidFill>
                  <a:schemeClr val="dk1"/>
                </a:solidFill>
              </a:rPr>
              <a:t> della griglia.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it">
                <a:solidFill>
                  <a:schemeClr val="dk1"/>
                </a:solidFill>
              </a:rPr>
              <a:t>Tileset</a:t>
            </a:r>
            <a:r>
              <a:rPr lang="it">
                <a:solidFill>
                  <a:schemeClr val="dk1"/>
                </a:solidFill>
              </a:rPr>
              <a:t>: è un’immagine che raggruppa insieme dei tile unici. Questi possono poi essere composti per creare immagini strutturate.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95841561ab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Pygame prende in prestito il termine </a:t>
            </a:r>
            <a:r>
              <a:rPr b="1" lang="it"/>
              <a:t>Sprite</a:t>
            </a:r>
            <a:r>
              <a:rPr lang="it"/>
              <a:t> per indicare un’entità che ha un’immagine e una posizione.</a:t>
            </a:r>
            <a:endParaRPr/>
          </a:p>
        </p:txBody>
      </p:sp>
      <p:sp>
        <p:nvSpPr>
          <p:cNvPr id="670" name="Google Shape;670;g195841561ab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95841561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95841561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5841561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95841561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Clr>
                <a:schemeClr val="dk1"/>
              </a:buClr>
              <a:buSzPts val="1100"/>
              <a:buFont typeface="Arial"/>
              <a:buNone/>
            </a:pPr>
            <a:r>
              <a:rPr lang="it" sz="1200">
                <a:solidFill>
                  <a:srgbClr val="434343"/>
                </a:solidFill>
                <a:latin typeface="Poppins"/>
                <a:ea typeface="Poppins"/>
                <a:cs typeface="Poppins"/>
                <a:sym typeface="Poppins"/>
              </a:rPr>
              <a:t>Nota: si possono utilizzare anche gli eventi per gestire l’input.</a:t>
            </a:r>
            <a:endParaRPr sz="1200">
              <a:solidFill>
                <a:srgbClr val="434343"/>
              </a:solidFill>
              <a:latin typeface="Poppins"/>
              <a:ea typeface="Poppins"/>
              <a:cs typeface="Poppins"/>
              <a:sym typeface="Poppins"/>
            </a:endParaRPr>
          </a:p>
          <a:p>
            <a:pPr indent="0" lvl="0" marL="0" rtl="0" algn="ctr">
              <a:lnSpc>
                <a:spcPct val="120000"/>
              </a:lnSpc>
              <a:spcBef>
                <a:spcPts val="1000"/>
              </a:spcBef>
              <a:spcAft>
                <a:spcPts val="1000"/>
              </a:spcAft>
              <a:buNone/>
            </a:pPr>
            <a:r>
              <a:rPr lang="it" sz="1200">
                <a:solidFill>
                  <a:srgbClr val="434343"/>
                </a:solidFill>
                <a:latin typeface="Poppins"/>
                <a:ea typeface="Poppins"/>
                <a:cs typeface="Poppins"/>
                <a:sym typeface="Poppins"/>
              </a:rPr>
              <a:t>Nota: asse delle Y invertito.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9a388816b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9a388816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Il quadratino rosso rappresenta l’implementazione che abbiamo appena fatto.</a:t>
            </a:r>
            <a:endParaRPr/>
          </a:p>
          <a:p>
            <a:pPr indent="0" lvl="0" marL="0" rtl="0" algn="l">
              <a:spcBef>
                <a:spcPts val="0"/>
              </a:spcBef>
              <a:spcAft>
                <a:spcPts val="0"/>
              </a:spcAft>
              <a:buNone/>
            </a:pPr>
            <a:r>
              <a:rPr lang="it"/>
              <a:t>Possiamo notare come, quando si muove diagonalmente, la sua velocità aumenti.</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9a1f64485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9a1f64485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Finalmente abbiamo le nostre entità! Tuttavia l’esperienza che offriamo non è omogenea. Cosa voglio dire? Vediamo.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95841561ab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solidFill>
                  <a:schemeClr val="dk1"/>
                </a:solidFill>
                <a:latin typeface="Poppins"/>
                <a:ea typeface="Poppins"/>
                <a:cs typeface="Poppins"/>
                <a:sym typeface="Poppins"/>
              </a:rPr>
              <a:t>Una cattiva gestione del </a:t>
            </a:r>
            <a:r>
              <a:rPr i="1" lang="it" sz="1400">
                <a:solidFill>
                  <a:schemeClr val="dk1"/>
                </a:solidFill>
                <a:latin typeface="Poppins"/>
                <a:ea typeface="Poppins"/>
                <a:cs typeface="Poppins"/>
                <a:sym typeface="Poppins"/>
              </a:rPr>
              <a:t>frame rate</a:t>
            </a:r>
            <a:r>
              <a:rPr lang="it" sz="1400">
                <a:solidFill>
                  <a:schemeClr val="dk1"/>
                </a:solidFill>
                <a:latin typeface="Poppins"/>
                <a:ea typeface="Poppins"/>
                <a:cs typeface="Poppins"/>
                <a:sym typeface="Poppins"/>
              </a:rPr>
              <a:t> può portare a esperienze diverse e ineque per gli utenti.</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
        <p:nvSpPr>
          <p:cNvPr id="738" name="Google Shape;738;g195841561ab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95841561ab_0_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Entrambe le soluzioni hanno pro e contro.</a:t>
            </a:r>
            <a:br>
              <a:rPr lang="it"/>
            </a:br>
            <a:r>
              <a:rPr lang="it"/>
              <a:t>Noi utilizzeremo la seconda. </a:t>
            </a:r>
            <a:br>
              <a:rPr lang="it"/>
            </a:br>
            <a:r>
              <a:rPr lang="it"/>
              <a:t>In questa soluzione, se il framerate non è stabile, o se le entità vengono spostate troppo velocemente, si potrebbe incorrere in bug come attraversamenti di muri non voluti. </a:t>
            </a:r>
            <a:br>
              <a:rPr lang="it"/>
            </a:br>
            <a:r>
              <a:rPr lang="it"/>
              <a:t>Rimane una buona soluzione, se si sa quello che si sta facendo e si valutano i casi limite.</a:t>
            </a:r>
            <a:endParaRPr/>
          </a:p>
        </p:txBody>
      </p:sp>
      <p:sp>
        <p:nvSpPr>
          <p:cNvPr id="746" name="Google Shape;746;g195841561ab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7f4c10d27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7f4c10d27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9a1f64485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9a1f64485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il nostro player può spostarsi alla stessa velocità su diverse macchine, ma al momento continua a spostarsi in uno spazio abbastanza vuoto, vediamo di rimediare!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33e987b2b_1_2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Chiaramente stiamo semplificando, perché non abbiamo molto tempo e il gioco che andremo a produrre non avrà proprio tutte le caratteristiche di The legend of Zelda.</a:t>
            </a:r>
            <a:endParaRPr/>
          </a:p>
        </p:txBody>
      </p:sp>
      <p:sp>
        <p:nvSpPr>
          <p:cNvPr id="336" name="Google Shape;336;g1933e987b2b_1_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9a6bcef824_0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1200">
                <a:solidFill>
                  <a:srgbClr val="434343"/>
                </a:solidFill>
                <a:latin typeface="Poppins"/>
                <a:ea typeface="Poppins"/>
                <a:cs typeface="Poppins"/>
                <a:sym typeface="Poppins"/>
              </a:rPr>
              <a:t>Lo stato è un design pattern molto comune nel game development.</a:t>
            </a:r>
            <a:endParaRPr sz="12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it" sz="1200">
                <a:solidFill>
                  <a:srgbClr val="434343"/>
                </a:solidFill>
                <a:latin typeface="Poppins"/>
                <a:ea typeface="Poppins"/>
                <a:cs typeface="Poppins"/>
                <a:sym typeface="Poppins"/>
              </a:rPr>
              <a:t>Permette di dividere le logiche riguardanti diversi momenti di gioco in oggetti, gli stati, per l’appunto, che hanno un’interfaccia comune, e che possono essere sostituiti tra loro.</a:t>
            </a:r>
            <a:endParaRPr sz="12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i="1" sz="12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it" sz="1200">
                <a:solidFill>
                  <a:srgbClr val="434343"/>
                </a:solidFill>
                <a:latin typeface="Poppins"/>
                <a:ea typeface="Poppins"/>
                <a:cs typeface="Poppins"/>
                <a:sym typeface="Poppins"/>
              </a:rPr>
              <a:t>Libro: ”Game Programming Patterns” di Robert Nystrom, link alla versione html gratuita.</a:t>
            </a:r>
            <a:endParaRPr sz="1200">
              <a:solidFill>
                <a:srgbClr val="434343"/>
              </a:solidFill>
              <a:latin typeface="Poppins"/>
              <a:ea typeface="Poppins"/>
              <a:cs typeface="Poppins"/>
              <a:sym typeface="Poppins"/>
            </a:endParaRPr>
          </a:p>
        </p:txBody>
      </p:sp>
      <p:sp>
        <p:nvSpPr>
          <p:cNvPr id="805" name="Google Shape;805;g19a6bcef824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9a6bcef82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9a6bcef82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Abbiamo un numero finito di stati e solo uno di questi può essere attivo a un dato momento.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Nel caso dello schema, il menù principale è l’</a:t>
            </a:r>
            <a:r>
              <a:rPr b="1" lang="it">
                <a:solidFill>
                  <a:schemeClr val="dk1"/>
                </a:solidFill>
              </a:rPr>
              <a:t>entry point</a:t>
            </a:r>
            <a:r>
              <a:rPr lang="it">
                <a:solidFill>
                  <a:schemeClr val="dk1"/>
                </a:solidFill>
              </a:rPr>
              <a:t>, ovvero il punto di inizio e il primo stato settato nel programma.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Da quel punto in poi, si può effettuare una </a:t>
            </a:r>
            <a:r>
              <a:rPr b="1" lang="it">
                <a:solidFill>
                  <a:schemeClr val="dk1"/>
                </a:solidFill>
              </a:rPr>
              <a:t>transizione</a:t>
            </a:r>
            <a:r>
              <a:rPr lang="it">
                <a:solidFill>
                  <a:schemeClr val="dk1"/>
                </a:solidFill>
              </a:rPr>
              <a:t> a un altro stato eseguendo determinate azioni.</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9a6bcef82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9a6bcef82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9a6bcef82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9a6bcef82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9a1f64485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9a1f64485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Adesso abbiamo dei muri, ma se muoviamo il nostro player, li attraversiamo. Vediamo come implementare delle collisioni.</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9a6bcef82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9a6bcef82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9a6bcef82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9a6bcef82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La soluzione è muovere il Rect e controllare la collisione una direzione per volta.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9a1f64485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9a1f64485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 gioco non è fatto solo di muri, a meno che non si tratti di un labirinto. </a:t>
            </a:r>
            <a:endParaRPr/>
          </a:p>
          <a:p>
            <a:pPr indent="0" lvl="0" marL="0" rtl="0" algn="l">
              <a:spcBef>
                <a:spcPts val="0"/>
              </a:spcBef>
              <a:spcAft>
                <a:spcPts val="0"/>
              </a:spcAft>
              <a:buNone/>
            </a:pPr>
            <a:r>
              <a:rPr lang="it"/>
              <a:t>Introduciamo un po’ d’azione per completare il nostro prototipo!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9a6bcef82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9a6bcef82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9a6bcef82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9a6bcef82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33e987b2b_1_2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Meccaniche che danno </a:t>
            </a:r>
            <a:r>
              <a:rPr b="1" lang="it"/>
              <a:t>carattere</a:t>
            </a:r>
            <a:r>
              <a:rPr lang="it"/>
              <a:t> al gioco e lo definiscono nella sua </a:t>
            </a:r>
            <a:r>
              <a:rPr b="1" lang="it"/>
              <a:t>struttura</a:t>
            </a:r>
            <a:r>
              <a:rPr lang="it"/>
              <a:t>.</a:t>
            </a:r>
            <a:endParaRPr/>
          </a:p>
        </p:txBody>
      </p:sp>
      <p:sp>
        <p:nvSpPr>
          <p:cNvPr id="343" name="Google Shape;343;g1933e987b2b_1_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9a6bcef82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9a6bcef82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9a1f64485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9a1f64485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Ora che abbiamo le meccaniche principali e il nostro prototipo è completo, aggiungiamo un po’ di dettagli!</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9420db3856_0_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19420db3856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9b7e88c1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9b7e88c1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convert_alpha()</a:t>
            </a:r>
            <a:r>
              <a:rPr lang="it"/>
              <a:t> -&gt; Converte l’immagine in un formato per cui pygame è ottimizzato, preservando canale alfa.</a:t>
            </a:r>
            <a:endParaRPr/>
          </a:p>
          <a:p>
            <a:pPr indent="0" lvl="0" marL="0" rtl="0" algn="l">
              <a:spcBef>
                <a:spcPts val="0"/>
              </a:spcBef>
              <a:spcAft>
                <a:spcPts val="0"/>
              </a:spcAft>
              <a:buNone/>
            </a:pPr>
            <a:r>
              <a:rPr b="1" lang="it"/>
              <a:t>pg.SRCALPHA</a:t>
            </a:r>
            <a:r>
              <a:rPr lang="it"/>
              <a:t> -&gt; Flag per fare in modo che i pixel dell’immagine includano un canale alpha.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9b7e88c1c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9b7e88c1c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9a1f64485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9a1f64485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9b497d5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9b497d5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6ec61f5194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6ec61f5194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33e987b2b_1_3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933e987b2b_1_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33e987b2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33e987b2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Una versione </a:t>
            </a:r>
            <a:r>
              <a:rPr b="1" lang="it"/>
              <a:t>scarna</a:t>
            </a:r>
            <a:r>
              <a:rPr lang="it"/>
              <a:t> del gioco finale, che serve a </a:t>
            </a:r>
            <a:r>
              <a:rPr b="1" lang="it"/>
              <a:t>rappresentare</a:t>
            </a:r>
            <a:r>
              <a:rPr lang="it"/>
              <a:t> il </a:t>
            </a:r>
            <a:r>
              <a:rPr b="1" lang="it"/>
              <a:t>gameplay</a:t>
            </a:r>
            <a:r>
              <a:rPr lang="it"/>
              <a:t>, ma tende a rimanere il più semplice possibile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933e987b2b_1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Serve a valutare le </a:t>
            </a:r>
            <a:r>
              <a:rPr b="1" lang="it">
                <a:solidFill>
                  <a:schemeClr val="dk1"/>
                </a:solidFill>
              </a:rPr>
              <a:t>potenzialità</a:t>
            </a:r>
            <a:r>
              <a:rPr lang="it">
                <a:solidFill>
                  <a:schemeClr val="dk1"/>
                </a:solidFill>
              </a:rPr>
              <a:t> del gioco per capire se </a:t>
            </a:r>
            <a:r>
              <a:rPr b="1" lang="it">
                <a:solidFill>
                  <a:schemeClr val="dk1"/>
                </a:solidFill>
              </a:rPr>
              <a:t>investirci</a:t>
            </a:r>
            <a:r>
              <a:rPr lang="it">
                <a:solidFill>
                  <a:schemeClr val="dk1"/>
                </a:solidFill>
              </a:rPr>
              <a:t> altre risorse</a:t>
            </a:r>
            <a:endParaRPr/>
          </a:p>
        </p:txBody>
      </p:sp>
      <p:sp>
        <p:nvSpPr>
          <p:cNvPr id="367" name="Google Shape;367;g1933e987b2b_1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develer.com" TargetMode="External"/><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Copertina TALK">
  <p:cSld name="CUSTOM_4">
    <p:bg>
      <p:bgPr>
        <a:solidFill>
          <a:srgbClr val="00ADE9"/>
        </a:solidFill>
      </p:bgPr>
    </p:bg>
    <p:spTree>
      <p:nvGrpSpPr>
        <p:cNvPr id="9" name="Shape 9"/>
        <p:cNvGrpSpPr/>
        <p:nvPr/>
      </p:nvGrpSpPr>
      <p:grpSpPr>
        <a:xfrm>
          <a:off x="0" y="0"/>
          <a:ext cx="0" cy="0"/>
          <a:chOff x="0" y="0"/>
          <a:chExt cx="0" cy="0"/>
        </a:xfrm>
      </p:grpSpPr>
      <p:sp>
        <p:nvSpPr>
          <p:cNvPr id="10" name="Google Shape;10;p2"/>
          <p:cNvSpPr/>
          <p:nvPr/>
        </p:nvSpPr>
        <p:spPr>
          <a:xfrm>
            <a:off x="0" y="-25"/>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923025" y="134300"/>
            <a:ext cx="8358225" cy="3920400"/>
            <a:chOff x="1923025" y="134300"/>
            <a:chExt cx="8358225" cy="3920400"/>
          </a:xfrm>
        </p:grpSpPr>
        <p:grpSp>
          <p:nvGrpSpPr>
            <p:cNvPr id="12" name="Google Shape;12;p2"/>
            <p:cNvGrpSpPr/>
            <p:nvPr/>
          </p:nvGrpSpPr>
          <p:grpSpPr>
            <a:xfrm>
              <a:off x="3330825" y="134300"/>
              <a:ext cx="6950425" cy="3920400"/>
              <a:chOff x="3330825" y="134300"/>
              <a:chExt cx="6950425" cy="3920400"/>
            </a:xfrm>
          </p:grpSpPr>
          <p:sp>
            <p:nvSpPr>
              <p:cNvPr id="13" name="Google Shape;13;p2"/>
              <p:cNvSpPr/>
              <p:nvPr/>
            </p:nvSpPr>
            <p:spPr>
              <a:xfrm>
                <a:off x="3523450" y="1114400"/>
                <a:ext cx="5998800" cy="980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67300" y="1114400"/>
                <a:ext cx="2761200" cy="990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285146" y="2094500"/>
                <a:ext cx="3720900" cy="980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330825" y="2094500"/>
                <a:ext cx="3681600" cy="990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858100" y="3074600"/>
                <a:ext cx="2713800" cy="98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567450" y="3074600"/>
                <a:ext cx="2713800" cy="980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497650" y="134300"/>
                <a:ext cx="3557100" cy="98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1923025" y="2087050"/>
              <a:ext cx="2761200" cy="10044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title="Nome del talk"/>
          <p:cNvSpPr txBox="1"/>
          <p:nvPr>
            <p:ph type="title"/>
          </p:nvPr>
        </p:nvSpPr>
        <p:spPr>
          <a:xfrm>
            <a:off x="530425" y="1593900"/>
            <a:ext cx="4123500" cy="1686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4500">
                <a:solidFill>
                  <a:srgbClr val="FFFFFF"/>
                </a:solidFill>
                <a:latin typeface="Poppins Medium"/>
                <a:ea typeface="Poppins Medium"/>
                <a:cs typeface="Poppins Medium"/>
                <a:sym typeface="Poppi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2"/>
          <p:cNvSpPr txBox="1"/>
          <p:nvPr>
            <p:ph idx="1" type="body"/>
          </p:nvPr>
        </p:nvSpPr>
        <p:spPr>
          <a:xfrm>
            <a:off x="530425" y="329963"/>
            <a:ext cx="5648400" cy="248700"/>
          </a:xfrm>
          <a:prstGeom prst="rect">
            <a:avLst/>
          </a:prstGeom>
          <a:noFill/>
          <a:ln>
            <a:noFill/>
          </a:ln>
        </p:spPr>
        <p:txBody>
          <a:bodyPr anchorCtr="0" anchor="t" bIns="0" lIns="0" spcFirstLastPara="1" rIns="0" wrap="square" tIns="0">
            <a:noAutofit/>
          </a:bodyPr>
          <a:lstStyle>
            <a:lvl1pPr indent="-342900" lvl="0" marL="4572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1pPr>
            <a:lvl2pPr indent="-342900" lvl="1" marL="9144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2pPr>
            <a:lvl3pPr indent="-342900" lvl="2" marL="13716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3pPr>
            <a:lvl4pPr indent="-342900" lvl="3" marL="18288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4pPr>
            <a:lvl5pPr indent="-342900" lvl="4" marL="22860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5pPr>
            <a:lvl6pPr indent="-342900" lvl="5" marL="27432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6pPr>
            <a:lvl7pPr indent="-342900" lvl="6" marL="32004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7pPr>
            <a:lvl8pPr indent="-342900" lvl="7" marL="36576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8pPr>
            <a:lvl9pPr indent="-342900" lvl="8" marL="41148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9pPr>
          </a:lstStyle>
          <a:p/>
        </p:txBody>
      </p:sp>
      <p:sp>
        <p:nvSpPr>
          <p:cNvPr id="23" name="Google Shape;23;p2"/>
          <p:cNvSpPr/>
          <p:nvPr/>
        </p:nvSpPr>
        <p:spPr>
          <a:xfrm>
            <a:off x="530425" y="4060900"/>
            <a:ext cx="63600" cy="753900"/>
          </a:xfrm>
          <a:prstGeom prst="rect">
            <a:avLst/>
          </a:prstGeom>
          <a:solidFill>
            <a:srgbClr val="FCB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Titolo conferenza" id="24" name="Google Shape;24;p2" title="Titolo conferenza"/>
          <p:cNvSpPr txBox="1"/>
          <p:nvPr>
            <p:ph idx="2" type="subTitle"/>
          </p:nvPr>
        </p:nvSpPr>
        <p:spPr>
          <a:xfrm>
            <a:off x="594025" y="4060975"/>
            <a:ext cx="5860200" cy="342900"/>
          </a:xfrm>
          <a:prstGeom prst="rect">
            <a:avLst/>
          </a:prstGeom>
          <a:noFill/>
          <a:ln>
            <a:noFill/>
          </a:ln>
        </p:spPr>
        <p:txBody>
          <a:bodyPr anchorCtr="0" anchor="t" bIns="0" lIns="72000" spcFirstLastPara="1" rIns="0" wrap="square" tIns="0">
            <a:noAutofit/>
          </a:bodyPr>
          <a:lstStyle>
            <a:lvl1pPr lvl="0" rtl="0">
              <a:spcBef>
                <a:spcPts val="0"/>
              </a:spcBef>
              <a:spcAft>
                <a:spcPts val="0"/>
              </a:spcAft>
              <a:buNone/>
              <a:defRPr sz="2400">
                <a:solidFill>
                  <a:srgbClr val="FFFFFF"/>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 name="Google Shape;25;p2"/>
          <p:cNvSpPr txBox="1"/>
          <p:nvPr>
            <p:ph idx="3" type="body"/>
          </p:nvPr>
        </p:nvSpPr>
        <p:spPr>
          <a:xfrm>
            <a:off x="594025" y="4564825"/>
            <a:ext cx="5648400" cy="248700"/>
          </a:xfrm>
          <a:prstGeom prst="rect">
            <a:avLst/>
          </a:prstGeom>
          <a:noFill/>
          <a:ln>
            <a:noFill/>
          </a:ln>
        </p:spPr>
        <p:txBody>
          <a:bodyPr anchorCtr="0" anchor="t" bIns="0" lIns="72000" spcFirstLastPara="1" rIns="0" wrap="square" tIns="0">
            <a:noAutofit/>
          </a:bodyPr>
          <a:lstStyle>
            <a:lvl1pPr indent="-317500" lvl="0" marL="4572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1pPr>
            <a:lvl2pPr indent="-317500" lvl="1" marL="9144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2pPr>
            <a:lvl3pPr indent="-317500" lvl="2" marL="13716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3pPr>
            <a:lvl4pPr indent="-317500" lvl="3" marL="18288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4pPr>
            <a:lvl5pPr indent="-317500" lvl="4" marL="22860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5pPr>
            <a:lvl6pPr indent="-317500" lvl="5" marL="27432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6pPr>
            <a:lvl7pPr indent="-317500" lvl="6" marL="32004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7pPr>
            <a:lvl8pPr indent="-317500" lvl="7" marL="36576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8pPr>
            <a:lvl9pPr indent="-317500" lvl="8" marL="411480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9pPr>
          </a:lstStyle>
          <a:p/>
        </p:txBody>
      </p:sp>
      <p:sp>
        <p:nvSpPr>
          <p:cNvPr id="26" name="Google Shape;26;p2"/>
          <p:cNvSpPr txBox="1"/>
          <p:nvPr>
            <p:ph idx="4" type="body"/>
          </p:nvPr>
        </p:nvSpPr>
        <p:spPr>
          <a:xfrm>
            <a:off x="530425" y="652913"/>
            <a:ext cx="5648400" cy="2487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1pPr>
            <a:lvl2pPr indent="-298450" lvl="1" marL="9144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2pPr>
            <a:lvl3pPr indent="-298450" lvl="2" marL="13716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3pPr>
            <a:lvl4pPr indent="-298450" lvl="3" marL="18288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4pPr>
            <a:lvl5pPr indent="-298450" lvl="4" marL="22860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5pPr>
            <a:lvl6pPr indent="-298450" lvl="5" marL="27432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6pPr>
            <a:lvl7pPr indent="-298450" lvl="6" marL="32004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7pPr>
            <a:lvl8pPr indent="-298450" lvl="7" marL="36576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8pPr>
            <a:lvl9pPr indent="-298450" lvl="8" marL="41148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9pPr>
          </a:lstStyle>
          <a:p/>
        </p:txBody>
      </p:sp>
      <p:pic>
        <p:nvPicPr>
          <p:cNvPr id="27" name="Google Shape;27;p2"/>
          <p:cNvPicPr preferRelativeResize="0"/>
          <p:nvPr/>
        </p:nvPicPr>
        <p:blipFill rotWithShape="1">
          <a:blip r:embed="rId2">
            <a:alphaModFix/>
          </a:blip>
          <a:srcRect b="0" l="0" r="34413" t="0"/>
          <a:stretch/>
        </p:blipFill>
        <p:spPr>
          <a:xfrm>
            <a:off x="7187225" y="4346800"/>
            <a:ext cx="1582251" cy="552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olo sezione - Verde">
  <p:cSld name="CUSTOM_7_1_1">
    <p:spTree>
      <p:nvGrpSpPr>
        <p:cNvPr id="94" name="Shape 94"/>
        <p:cNvGrpSpPr/>
        <p:nvPr/>
      </p:nvGrpSpPr>
      <p:grpSpPr>
        <a:xfrm>
          <a:off x="0" y="0"/>
          <a:ext cx="0" cy="0"/>
          <a:chOff x="0" y="0"/>
          <a:chExt cx="0" cy="0"/>
        </a:xfrm>
      </p:grpSpPr>
      <p:sp>
        <p:nvSpPr>
          <p:cNvPr id="95" name="Google Shape;95;p11"/>
          <p:cNvSpPr txBox="1"/>
          <p:nvPr/>
        </p:nvSpPr>
        <p:spPr>
          <a:xfrm flipH="1">
            <a:off x="3577317" y="-8925"/>
            <a:ext cx="5566800" cy="47517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96" name="Google Shape;96;p11"/>
          <p:cNvSpPr/>
          <p:nvPr/>
        </p:nvSpPr>
        <p:spPr>
          <a:xfrm>
            <a:off x="-2980362" y="2122641"/>
            <a:ext cx="6006600" cy="14223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97" name="Google Shape;97;p11"/>
          <p:cNvSpPr/>
          <p:nvPr/>
        </p:nvSpPr>
        <p:spPr>
          <a:xfrm>
            <a:off x="6540100" y="400651"/>
            <a:ext cx="4399200" cy="9477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98" name="Google Shape;98;p11"/>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
        <p:nvSpPr>
          <p:cNvPr id="99" name="Google Shape;99;p11"/>
          <p:cNvSpPr txBox="1"/>
          <p:nvPr>
            <p:ph type="title"/>
          </p:nvPr>
        </p:nvSpPr>
        <p:spPr>
          <a:xfrm>
            <a:off x="412475" y="789750"/>
            <a:ext cx="2730600" cy="356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2400">
                <a:solidFill>
                  <a:srgbClr val="434343"/>
                </a:solidFill>
                <a:latin typeface="Poppins"/>
                <a:ea typeface="Poppins"/>
                <a:cs typeface="Poppins"/>
                <a:sym typeface="Poppins"/>
              </a:defRPr>
            </a:lvl1pPr>
            <a:lvl2pPr lvl="1" rtl="0">
              <a:lnSpc>
                <a:spcPct val="115000"/>
              </a:lnSpc>
              <a:spcBef>
                <a:spcPts val="0"/>
              </a:spcBef>
              <a:spcAft>
                <a:spcPts val="0"/>
              </a:spcAft>
              <a:buNone/>
              <a:defRPr>
                <a:latin typeface="Poppins"/>
                <a:ea typeface="Poppins"/>
                <a:cs typeface="Poppins"/>
                <a:sym typeface="Poppins"/>
              </a:defRPr>
            </a:lvl2pPr>
            <a:lvl3pPr lvl="2" rtl="0">
              <a:lnSpc>
                <a:spcPct val="115000"/>
              </a:lnSpc>
              <a:spcBef>
                <a:spcPts val="0"/>
              </a:spcBef>
              <a:spcAft>
                <a:spcPts val="0"/>
              </a:spcAft>
              <a:buNone/>
              <a:defRPr>
                <a:latin typeface="Poppins"/>
                <a:ea typeface="Poppins"/>
                <a:cs typeface="Poppins"/>
                <a:sym typeface="Poppins"/>
              </a:defRPr>
            </a:lvl3pPr>
            <a:lvl4pPr lvl="3" rtl="0">
              <a:lnSpc>
                <a:spcPct val="115000"/>
              </a:lnSpc>
              <a:spcBef>
                <a:spcPts val="0"/>
              </a:spcBef>
              <a:spcAft>
                <a:spcPts val="0"/>
              </a:spcAft>
              <a:buNone/>
              <a:defRPr>
                <a:latin typeface="Poppins"/>
                <a:ea typeface="Poppins"/>
                <a:cs typeface="Poppins"/>
                <a:sym typeface="Poppins"/>
              </a:defRPr>
            </a:lvl4pPr>
            <a:lvl5pPr lvl="4" rtl="0">
              <a:lnSpc>
                <a:spcPct val="115000"/>
              </a:lnSpc>
              <a:spcBef>
                <a:spcPts val="0"/>
              </a:spcBef>
              <a:spcAft>
                <a:spcPts val="0"/>
              </a:spcAft>
              <a:buNone/>
              <a:defRPr>
                <a:latin typeface="Poppins"/>
                <a:ea typeface="Poppins"/>
                <a:cs typeface="Poppins"/>
                <a:sym typeface="Poppins"/>
              </a:defRPr>
            </a:lvl5pPr>
            <a:lvl6pPr lvl="5" rtl="0">
              <a:lnSpc>
                <a:spcPct val="115000"/>
              </a:lnSpc>
              <a:spcBef>
                <a:spcPts val="0"/>
              </a:spcBef>
              <a:spcAft>
                <a:spcPts val="0"/>
              </a:spcAft>
              <a:buNone/>
              <a:defRPr>
                <a:latin typeface="Poppins"/>
                <a:ea typeface="Poppins"/>
                <a:cs typeface="Poppins"/>
                <a:sym typeface="Poppins"/>
              </a:defRPr>
            </a:lvl6pPr>
            <a:lvl7pPr lvl="6" rtl="0">
              <a:lnSpc>
                <a:spcPct val="115000"/>
              </a:lnSpc>
              <a:spcBef>
                <a:spcPts val="0"/>
              </a:spcBef>
              <a:spcAft>
                <a:spcPts val="0"/>
              </a:spcAft>
              <a:buNone/>
              <a:defRPr>
                <a:latin typeface="Poppins"/>
                <a:ea typeface="Poppins"/>
                <a:cs typeface="Poppins"/>
                <a:sym typeface="Poppins"/>
              </a:defRPr>
            </a:lvl7pPr>
            <a:lvl8pPr lvl="7" rtl="0">
              <a:lnSpc>
                <a:spcPct val="115000"/>
              </a:lnSpc>
              <a:spcBef>
                <a:spcPts val="0"/>
              </a:spcBef>
              <a:spcAft>
                <a:spcPts val="0"/>
              </a:spcAft>
              <a:buNone/>
              <a:defRPr>
                <a:latin typeface="Poppins"/>
                <a:ea typeface="Poppins"/>
                <a:cs typeface="Poppins"/>
                <a:sym typeface="Poppins"/>
              </a:defRPr>
            </a:lvl8pPr>
            <a:lvl9pPr lvl="8" rtl="0">
              <a:lnSpc>
                <a:spcPct val="115000"/>
              </a:lnSpc>
              <a:spcBef>
                <a:spcPts val="0"/>
              </a:spcBef>
              <a:spcAft>
                <a:spcPts val="0"/>
              </a:spcAft>
              <a:buNone/>
              <a:defRPr>
                <a:latin typeface="Poppins"/>
                <a:ea typeface="Poppins"/>
                <a:cs typeface="Poppins"/>
                <a:sym typeface="Poppi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olo sezione - Rosso">
  <p:cSld name="CUSTOM_7_1_1_1">
    <p:spTree>
      <p:nvGrpSpPr>
        <p:cNvPr id="100" name="Shape 100"/>
        <p:cNvGrpSpPr/>
        <p:nvPr/>
      </p:nvGrpSpPr>
      <p:grpSpPr>
        <a:xfrm>
          <a:off x="0" y="0"/>
          <a:ext cx="0" cy="0"/>
          <a:chOff x="0" y="0"/>
          <a:chExt cx="0" cy="0"/>
        </a:xfrm>
      </p:grpSpPr>
      <p:sp>
        <p:nvSpPr>
          <p:cNvPr id="101" name="Google Shape;101;p12"/>
          <p:cNvSpPr/>
          <p:nvPr/>
        </p:nvSpPr>
        <p:spPr>
          <a:xfrm>
            <a:off x="-2980350" y="2122650"/>
            <a:ext cx="6006600" cy="14487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02" name="Google Shape;102;p12"/>
          <p:cNvSpPr txBox="1"/>
          <p:nvPr/>
        </p:nvSpPr>
        <p:spPr>
          <a:xfrm flipH="1">
            <a:off x="3577317" y="-8925"/>
            <a:ext cx="5566800" cy="47517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03" name="Google Shape;103;p12"/>
          <p:cNvSpPr/>
          <p:nvPr/>
        </p:nvSpPr>
        <p:spPr>
          <a:xfrm>
            <a:off x="6540100" y="400650"/>
            <a:ext cx="4399200" cy="9477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04" name="Google Shape;104;p12"/>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
        <p:nvSpPr>
          <p:cNvPr id="105" name="Google Shape;105;p12"/>
          <p:cNvSpPr txBox="1"/>
          <p:nvPr>
            <p:ph type="title"/>
          </p:nvPr>
        </p:nvSpPr>
        <p:spPr>
          <a:xfrm>
            <a:off x="412475" y="789750"/>
            <a:ext cx="2730600" cy="356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2400">
                <a:solidFill>
                  <a:srgbClr val="434343"/>
                </a:solidFill>
                <a:latin typeface="Poppins"/>
                <a:ea typeface="Poppins"/>
                <a:cs typeface="Poppins"/>
                <a:sym typeface="Poppins"/>
              </a:defRPr>
            </a:lvl1pPr>
            <a:lvl2pPr lvl="1" rtl="0">
              <a:lnSpc>
                <a:spcPct val="115000"/>
              </a:lnSpc>
              <a:spcBef>
                <a:spcPts val="0"/>
              </a:spcBef>
              <a:spcAft>
                <a:spcPts val="0"/>
              </a:spcAft>
              <a:buNone/>
              <a:defRPr>
                <a:latin typeface="Poppins"/>
                <a:ea typeface="Poppins"/>
                <a:cs typeface="Poppins"/>
                <a:sym typeface="Poppins"/>
              </a:defRPr>
            </a:lvl2pPr>
            <a:lvl3pPr lvl="2" rtl="0">
              <a:lnSpc>
                <a:spcPct val="115000"/>
              </a:lnSpc>
              <a:spcBef>
                <a:spcPts val="0"/>
              </a:spcBef>
              <a:spcAft>
                <a:spcPts val="0"/>
              </a:spcAft>
              <a:buNone/>
              <a:defRPr>
                <a:latin typeface="Poppins"/>
                <a:ea typeface="Poppins"/>
                <a:cs typeface="Poppins"/>
                <a:sym typeface="Poppins"/>
              </a:defRPr>
            </a:lvl3pPr>
            <a:lvl4pPr lvl="3" rtl="0">
              <a:lnSpc>
                <a:spcPct val="115000"/>
              </a:lnSpc>
              <a:spcBef>
                <a:spcPts val="0"/>
              </a:spcBef>
              <a:spcAft>
                <a:spcPts val="0"/>
              </a:spcAft>
              <a:buNone/>
              <a:defRPr>
                <a:latin typeface="Poppins"/>
                <a:ea typeface="Poppins"/>
                <a:cs typeface="Poppins"/>
                <a:sym typeface="Poppins"/>
              </a:defRPr>
            </a:lvl4pPr>
            <a:lvl5pPr lvl="4" rtl="0">
              <a:lnSpc>
                <a:spcPct val="115000"/>
              </a:lnSpc>
              <a:spcBef>
                <a:spcPts val="0"/>
              </a:spcBef>
              <a:spcAft>
                <a:spcPts val="0"/>
              </a:spcAft>
              <a:buNone/>
              <a:defRPr>
                <a:latin typeface="Poppins"/>
                <a:ea typeface="Poppins"/>
                <a:cs typeface="Poppins"/>
                <a:sym typeface="Poppins"/>
              </a:defRPr>
            </a:lvl5pPr>
            <a:lvl6pPr lvl="5" rtl="0">
              <a:lnSpc>
                <a:spcPct val="115000"/>
              </a:lnSpc>
              <a:spcBef>
                <a:spcPts val="0"/>
              </a:spcBef>
              <a:spcAft>
                <a:spcPts val="0"/>
              </a:spcAft>
              <a:buNone/>
              <a:defRPr>
                <a:latin typeface="Poppins"/>
                <a:ea typeface="Poppins"/>
                <a:cs typeface="Poppins"/>
                <a:sym typeface="Poppins"/>
              </a:defRPr>
            </a:lvl6pPr>
            <a:lvl7pPr lvl="6" rtl="0">
              <a:lnSpc>
                <a:spcPct val="115000"/>
              </a:lnSpc>
              <a:spcBef>
                <a:spcPts val="0"/>
              </a:spcBef>
              <a:spcAft>
                <a:spcPts val="0"/>
              </a:spcAft>
              <a:buNone/>
              <a:defRPr>
                <a:latin typeface="Poppins"/>
                <a:ea typeface="Poppins"/>
                <a:cs typeface="Poppins"/>
                <a:sym typeface="Poppins"/>
              </a:defRPr>
            </a:lvl7pPr>
            <a:lvl8pPr lvl="7" rtl="0">
              <a:lnSpc>
                <a:spcPct val="115000"/>
              </a:lnSpc>
              <a:spcBef>
                <a:spcPts val="0"/>
              </a:spcBef>
              <a:spcAft>
                <a:spcPts val="0"/>
              </a:spcAft>
              <a:buNone/>
              <a:defRPr>
                <a:latin typeface="Poppins"/>
                <a:ea typeface="Poppins"/>
                <a:cs typeface="Poppins"/>
                <a:sym typeface="Poppins"/>
              </a:defRPr>
            </a:lvl8pPr>
            <a:lvl9pPr lvl="8" rtl="0">
              <a:lnSpc>
                <a:spcPct val="115000"/>
              </a:lnSpc>
              <a:spcBef>
                <a:spcPts val="0"/>
              </a:spcBef>
              <a:spcAft>
                <a:spcPts val="0"/>
              </a:spcAft>
              <a:buNone/>
              <a:defRPr>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olo sezione - Grigio">
  <p:cSld name="CUSTOM_7_1_1_1_1">
    <p:spTree>
      <p:nvGrpSpPr>
        <p:cNvPr id="106" name="Shape 106"/>
        <p:cNvGrpSpPr/>
        <p:nvPr/>
      </p:nvGrpSpPr>
      <p:grpSpPr>
        <a:xfrm>
          <a:off x="0" y="0"/>
          <a:ext cx="0" cy="0"/>
          <a:chOff x="0" y="0"/>
          <a:chExt cx="0" cy="0"/>
        </a:xfrm>
      </p:grpSpPr>
      <p:sp>
        <p:nvSpPr>
          <p:cNvPr id="107" name="Google Shape;107;p13"/>
          <p:cNvSpPr/>
          <p:nvPr/>
        </p:nvSpPr>
        <p:spPr>
          <a:xfrm>
            <a:off x="-2980350" y="2122650"/>
            <a:ext cx="6006600" cy="1448700"/>
          </a:xfrm>
          <a:prstGeom prst="roundRect">
            <a:avLst>
              <a:gd fmla="val 50000" name="adj"/>
            </a:avLst>
          </a:prstGeom>
          <a:solidFill>
            <a:srgbClr val="9FAAB0">
              <a:alpha val="240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08" name="Google Shape;108;p13"/>
          <p:cNvSpPr txBox="1"/>
          <p:nvPr/>
        </p:nvSpPr>
        <p:spPr>
          <a:xfrm flipH="1">
            <a:off x="3577317" y="-8925"/>
            <a:ext cx="5566800" cy="4751700"/>
          </a:xfrm>
          <a:prstGeom prst="rect">
            <a:avLst/>
          </a:prstGeom>
          <a:solidFill>
            <a:schemeClr val="accen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09" name="Google Shape;109;p13"/>
          <p:cNvSpPr/>
          <p:nvPr/>
        </p:nvSpPr>
        <p:spPr>
          <a:xfrm>
            <a:off x="6540100" y="400650"/>
            <a:ext cx="4399200" cy="9477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10" name="Google Shape;110;p13"/>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1pPr>
            <a:lvl2pPr indent="-355600" lvl="1" marL="9144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2pPr>
            <a:lvl3pPr indent="-355600" lvl="2" marL="13716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3pPr>
            <a:lvl4pPr indent="-355600" lvl="3" marL="18288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4pPr>
            <a:lvl5pPr indent="-355600" lvl="4" marL="22860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5pPr>
            <a:lvl6pPr indent="-355600" lvl="5" marL="27432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6pPr>
            <a:lvl7pPr indent="-355600" lvl="6" marL="32004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7pPr>
            <a:lvl8pPr indent="-355600" lvl="7" marL="36576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8pPr>
            <a:lvl9pPr indent="-355600" lvl="8" marL="4114800" rtl="0">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9pPr>
          </a:lstStyle>
          <a:p/>
        </p:txBody>
      </p:sp>
      <p:sp>
        <p:nvSpPr>
          <p:cNvPr id="111" name="Google Shape;111;p13"/>
          <p:cNvSpPr txBox="1"/>
          <p:nvPr>
            <p:ph type="title"/>
          </p:nvPr>
        </p:nvSpPr>
        <p:spPr>
          <a:xfrm>
            <a:off x="412475" y="789750"/>
            <a:ext cx="2730600" cy="356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2400">
                <a:solidFill>
                  <a:srgbClr val="1E1E1E"/>
                </a:solidFill>
                <a:latin typeface="Poppins"/>
                <a:ea typeface="Poppins"/>
                <a:cs typeface="Poppins"/>
                <a:sym typeface="Poppins"/>
              </a:defRPr>
            </a:lvl1pPr>
            <a:lvl2pPr lvl="1" rtl="0">
              <a:lnSpc>
                <a:spcPct val="115000"/>
              </a:lnSpc>
              <a:spcBef>
                <a:spcPts val="0"/>
              </a:spcBef>
              <a:spcAft>
                <a:spcPts val="0"/>
              </a:spcAft>
              <a:buNone/>
              <a:defRPr>
                <a:solidFill>
                  <a:srgbClr val="1E1E1E"/>
                </a:solidFill>
                <a:latin typeface="Poppins"/>
                <a:ea typeface="Poppins"/>
                <a:cs typeface="Poppins"/>
                <a:sym typeface="Poppins"/>
              </a:defRPr>
            </a:lvl2pPr>
            <a:lvl3pPr lvl="2" rtl="0">
              <a:lnSpc>
                <a:spcPct val="115000"/>
              </a:lnSpc>
              <a:spcBef>
                <a:spcPts val="0"/>
              </a:spcBef>
              <a:spcAft>
                <a:spcPts val="0"/>
              </a:spcAft>
              <a:buNone/>
              <a:defRPr>
                <a:solidFill>
                  <a:srgbClr val="1E1E1E"/>
                </a:solidFill>
                <a:latin typeface="Poppins"/>
                <a:ea typeface="Poppins"/>
                <a:cs typeface="Poppins"/>
                <a:sym typeface="Poppins"/>
              </a:defRPr>
            </a:lvl3pPr>
            <a:lvl4pPr lvl="3" rtl="0">
              <a:lnSpc>
                <a:spcPct val="115000"/>
              </a:lnSpc>
              <a:spcBef>
                <a:spcPts val="0"/>
              </a:spcBef>
              <a:spcAft>
                <a:spcPts val="0"/>
              </a:spcAft>
              <a:buNone/>
              <a:defRPr>
                <a:solidFill>
                  <a:srgbClr val="1E1E1E"/>
                </a:solidFill>
                <a:latin typeface="Poppins"/>
                <a:ea typeface="Poppins"/>
                <a:cs typeface="Poppins"/>
                <a:sym typeface="Poppins"/>
              </a:defRPr>
            </a:lvl4pPr>
            <a:lvl5pPr lvl="4" rtl="0">
              <a:lnSpc>
                <a:spcPct val="115000"/>
              </a:lnSpc>
              <a:spcBef>
                <a:spcPts val="0"/>
              </a:spcBef>
              <a:spcAft>
                <a:spcPts val="0"/>
              </a:spcAft>
              <a:buNone/>
              <a:defRPr>
                <a:solidFill>
                  <a:srgbClr val="1E1E1E"/>
                </a:solidFill>
                <a:latin typeface="Poppins"/>
                <a:ea typeface="Poppins"/>
                <a:cs typeface="Poppins"/>
                <a:sym typeface="Poppins"/>
              </a:defRPr>
            </a:lvl5pPr>
            <a:lvl6pPr lvl="5" rtl="0">
              <a:lnSpc>
                <a:spcPct val="115000"/>
              </a:lnSpc>
              <a:spcBef>
                <a:spcPts val="0"/>
              </a:spcBef>
              <a:spcAft>
                <a:spcPts val="0"/>
              </a:spcAft>
              <a:buNone/>
              <a:defRPr>
                <a:solidFill>
                  <a:srgbClr val="1E1E1E"/>
                </a:solidFill>
                <a:latin typeface="Poppins"/>
                <a:ea typeface="Poppins"/>
                <a:cs typeface="Poppins"/>
                <a:sym typeface="Poppins"/>
              </a:defRPr>
            </a:lvl6pPr>
            <a:lvl7pPr lvl="6" rtl="0">
              <a:lnSpc>
                <a:spcPct val="115000"/>
              </a:lnSpc>
              <a:spcBef>
                <a:spcPts val="0"/>
              </a:spcBef>
              <a:spcAft>
                <a:spcPts val="0"/>
              </a:spcAft>
              <a:buNone/>
              <a:defRPr>
                <a:solidFill>
                  <a:srgbClr val="1E1E1E"/>
                </a:solidFill>
                <a:latin typeface="Poppins"/>
                <a:ea typeface="Poppins"/>
                <a:cs typeface="Poppins"/>
                <a:sym typeface="Poppins"/>
              </a:defRPr>
            </a:lvl7pPr>
            <a:lvl8pPr lvl="7" rtl="0">
              <a:lnSpc>
                <a:spcPct val="115000"/>
              </a:lnSpc>
              <a:spcBef>
                <a:spcPts val="0"/>
              </a:spcBef>
              <a:spcAft>
                <a:spcPts val="0"/>
              </a:spcAft>
              <a:buNone/>
              <a:defRPr>
                <a:solidFill>
                  <a:srgbClr val="1E1E1E"/>
                </a:solidFill>
                <a:latin typeface="Poppins"/>
                <a:ea typeface="Poppins"/>
                <a:cs typeface="Poppins"/>
                <a:sym typeface="Poppins"/>
              </a:defRPr>
            </a:lvl8pPr>
            <a:lvl9pPr lvl="8" rtl="0">
              <a:lnSpc>
                <a:spcPct val="115000"/>
              </a:lnSpc>
              <a:spcBef>
                <a:spcPts val="0"/>
              </a:spcBef>
              <a:spcAft>
                <a:spcPts val="0"/>
              </a:spcAft>
              <a:buNone/>
              <a:defRPr>
                <a:solidFill>
                  <a:srgbClr val="1E1E1E"/>
                </a:solidFill>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ottosezione - Azzurro">
  <p:cSld name="CUSTOM_8">
    <p:spTree>
      <p:nvGrpSpPr>
        <p:cNvPr id="112" name="Shape 112"/>
        <p:cNvGrpSpPr/>
        <p:nvPr/>
      </p:nvGrpSpPr>
      <p:grpSpPr>
        <a:xfrm>
          <a:off x="0" y="0"/>
          <a:ext cx="0" cy="0"/>
          <a:chOff x="0" y="0"/>
          <a:chExt cx="0" cy="0"/>
        </a:xfrm>
      </p:grpSpPr>
      <p:sp>
        <p:nvSpPr>
          <p:cNvPr id="113" name="Google Shape;113;p14"/>
          <p:cNvSpPr/>
          <p:nvPr/>
        </p:nvSpPr>
        <p:spPr>
          <a:xfrm>
            <a:off x="6540100" y="400650"/>
            <a:ext cx="3613500" cy="9477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14" name="Google Shape;114;p14"/>
          <p:cNvSpPr txBox="1"/>
          <p:nvPr/>
        </p:nvSpPr>
        <p:spPr>
          <a:xfrm>
            <a:off x="-15478" y="-8929"/>
            <a:ext cx="3592800" cy="4751700"/>
          </a:xfrm>
          <a:prstGeom prst="rect">
            <a:avLst/>
          </a:prstGeom>
          <a:solidFill>
            <a:srgbClr val="00ADE9"/>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15" name="Google Shape;115;p14"/>
          <p:cNvSpPr/>
          <p:nvPr/>
        </p:nvSpPr>
        <p:spPr>
          <a:xfrm>
            <a:off x="-2915850" y="2871250"/>
            <a:ext cx="6006000" cy="14229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16" name="Google Shape;116;p14"/>
          <p:cNvSpPr txBox="1"/>
          <p:nvPr>
            <p:ph type="title"/>
          </p:nvPr>
        </p:nvSpPr>
        <p:spPr>
          <a:xfrm>
            <a:off x="415625" y="856125"/>
            <a:ext cx="2730600" cy="1383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b="1" sz="2400">
                <a:solidFill>
                  <a:srgbClr val="FFFFFF"/>
                </a:solidFill>
                <a:latin typeface="Poppins"/>
                <a:ea typeface="Poppins"/>
                <a:cs typeface="Poppins"/>
                <a:sym typeface="Poppins"/>
              </a:defRPr>
            </a:lvl1pPr>
            <a:lvl2pPr lvl="1" rtl="0">
              <a:lnSpc>
                <a:spcPct val="115000"/>
              </a:lnSpc>
              <a:spcBef>
                <a:spcPts val="0"/>
              </a:spcBef>
              <a:spcAft>
                <a:spcPts val="0"/>
              </a:spcAft>
              <a:buNone/>
              <a:defRPr sz="2400">
                <a:solidFill>
                  <a:srgbClr val="FFFFFF"/>
                </a:solidFill>
                <a:latin typeface="Poppins"/>
                <a:ea typeface="Poppins"/>
                <a:cs typeface="Poppins"/>
                <a:sym typeface="Poppins"/>
              </a:defRPr>
            </a:lvl2pPr>
            <a:lvl3pPr lvl="2" rtl="0">
              <a:lnSpc>
                <a:spcPct val="115000"/>
              </a:lnSpc>
              <a:spcBef>
                <a:spcPts val="0"/>
              </a:spcBef>
              <a:spcAft>
                <a:spcPts val="0"/>
              </a:spcAft>
              <a:buNone/>
              <a:defRPr sz="2400">
                <a:solidFill>
                  <a:srgbClr val="FFFFFF"/>
                </a:solidFill>
                <a:latin typeface="Poppins"/>
                <a:ea typeface="Poppins"/>
                <a:cs typeface="Poppins"/>
                <a:sym typeface="Poppins"/>
              </a:defRPr>
            </a:lvl3pPr>
            <a:lvl4pPr lvl="3" rtl="0">
              <a:lnSpc>
                <a:spcPct val="115000"/>
              </a:lnSpc>
              <a:spcBef>
                <a:spcPts val="0"/>
              </a:spcBef>
              <a:spcAft>
                <a:spcPts val="0"/>
              </a:spcAft>
              <a:buNone/>
              <a:defRPr sz="2400">
                <a:solidFill>
                  <a:srgbClr val="FFFFFF"/>
                </a:solidFill>
                <a:latin typeface="Poppins"/>
                <a:ea typeface="Poppins"/>
                <a:cs typeface="Poppins"/>
                <a:sym typeface="Poppins"/>
              </a:defRPr>
            </a:lvl4pPr>
            <a:lvl5pPr lvl="4" rtl="0">
              <a:lnSpc>
                <a:spcPct val="115000"/>
              </a:lnSpc>
              <a:spcBef>
                <a:spcPts val="0"/>
              </a:spcBef>
              <a:spcAft>
                <a:spcPts val="0"/>
              </a:spcAft>
              <a:buNone/>
              <a:defRPr sz="2400">
                <a:solidFill>
                  <a:srgbClr val="FFFFFF"/>
                </a:solidFill>
                <a:latin typeface="Poppins"/>
                <a:ea typeface="Poppins"/>
                <a:cs typeface="Poppins"/>
                <a:sym typeface="Poppins"/>
              </a:defRPr>
            </a:lvl5pPr>
            <a:lvl6pPr lvl="5" rtl="0">
              <a:lnSpc>
                <a:spcPct val="115000"/>
              </a:lnSpc>
              <a:spcBef>
                <a:spcPts val="0"/>
              </a:spcBef>
              <a:spcAft>
                <a:spcPts val="0"/>
              </a:spcAft>
              <a:buNone/>
              <a:defRPr sz="2400">
                <a:solidFill>
                  <a:srgbClr val="FFFFFF"/>
                </a:solidFill>
                <a:latin typeface="Poppins"/>
                <a:ea typeface="Poppins"/>
                <a:cs typeface="Poppins"/>
                <a:sym typeface="Poppins"/>
              </a:defRPr>
            </a:lvl6pPr>
            <a:lvl7pPr lvl="6" rtl="0">
              <a:lnSpc>
                <a:spcPct val="115000"/>
              </a:lnSpc>
              <a:spcBef>
                <a:spcPts val="0"/>
              </a:spcBef>
              <a:spcAft>
                <a:spcPts val="0"/>
              </a:spcAft>
              <a:buNone/>
              <a:defRPr sz="2400">
                <a:solidFill>
                  <a:srgbClr val="FFFFFF"/>
                </a:solidFill>
                <a:latin typeface="Poppins"/>
                <a:ea typeface="Poppins"/>
                <a:cs typeface="Poppins"/>
                <a:sym typeface="Poppins"/>
              </a:defRPr>
            </a:lvl7pPr>
            <a:lvl8pPr lvl="7" rtl="0">
              <a:lnSpc>
                <a:spcPct val="115000"/>
              </a:lnSpc>
              <a:spcBef>
                <a:spcPts val="0"/>
              </a:spcBef>
              <a:spcAft>
                <a:spcPts val="0"/>
              </a:spcAft>
              <a:buNone/>
              <a:defRPr sz="2400">
                <a:solidFill>
                  <a:srgbClr val="FFFFFF"/>
                </a:solidFill>
                <a:latin typeface="Poppins"/>
                <a:ea typeface="Poppins"/>
                <a:cs typeface="Poppins"/>
                <a:sym typeface="Poppins"/>
              </a:defRPr>
            </a:lvl8pPr>
            <a:lvl9pPr lvl="8" rtl="0">
              <a:lnSpc>
                <a:spcPct val="115000"/>
              </a:lnSpc>
              <a:spcBef>
                <a:spcPts val="0"/>
              </a:spcBef>
              <a:spcAft>
                <a:spcPts val="0"/>
              </a:spcAft>
              <a:buNone/>
              <a:defRPr sz="2400">
                <a:solidFill>
                  <a:srgbClr val="FFFFFF"/>
                </a:solidFill>
                <a:latin typeface="Poppins"/>
                <a:ea typeface="Poppins"/>
                <a:cs typeface="Poppins"/>
                <a:sym typeface="Poppins"/>
              </a:defRPr>
            </a:lvl9pPr>
          </a:lstStyle>
          <a:p/>
        </p:txBody>
      </p:sp>
      <p:sp>
        <p:nvSpPr>
          <p:cNvPr id="117" name="Google Shape;117;p14"/>
          <p:cNvSpPr txBox="1"/>
          <p:nvPr>
            <p:ph idx="2" type="title"/>
          </p:nvPr>
        </p:nvSpPr>
        <p:spPr>
          <a:xfrm>
            <a:off x="415625" y="370425"/>
            <a:ext cx="2730600" cy="485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latin typeface="Poppins"/>
                <a:ea typeface="Poppins"/>
                <a:cs typeface="Poppins"/>
                <a:sym typeface="Poppins"/>
              </a:defRPr>
            </a:lvl1pPr>
            <a:lvl2pPr lvl="1" rtl="0">
              <a:lnSpc>
                <a:spcPct val="115000"/>
              </a:lnSpc>
              <a:spcBef>
                <a:spcPts val="0"/>
              </a:spcBef>
              <a:spcAft>
                <a:spcPts val="0"/>
              </a:spcAft>
              <a:buNone/>
              <a:defRPr sz="1200">
                <a:solidFill>
                  <a:srgbClr val="FFFFFF"/>
                </a:solidFill>
                <a:latin typeface="Poppins"/>
                <a:ea typeface="Poppins"/>
                <a:cs typeface="Poppins"/>
                <a:sym typeface="Poppins"/>
              </a:defRPr>
            </a:lvl2pPr>
            <a:lvl3pPr lvl="2" rtl="0">
              <a:lnSpc>
                <a:spcPct val="115000"/>
              </a:lnSpc>
              <a:spcBef>
                <a:spcPts val="0"/>
              </a:spcBef>
              <a:spcAft>
                <a:spcPts val="0"/>
              </a:spcAft>
              <a:buNone/>
              <a:defRPr sz="1200">
                <a:solidFill>
                  <a:srgbClr val="FFFFFF"/>
                </a:solidFill>
                <a:latin typeface="Poppins"/>
                <a:ea typeface="Poppins"/>
                <a:cs typeface="Poppins"/>
                <a:sym typeface="Poppins"/>
              </a:defRPr>
            </a:lvl3pPr>
            <a:lvl4pPr lvl="3" rtl="0">
              <a:lnSpc>
                <a:spcPct val="115000"/>
              </a:lnSpc>
              <a:spcBef>
                <a:spcPts val="0"/>
              </a:spcBef>
              <a:spcAft>
                <a:spcPts val="0"/>
              </a:spcAft>
              <a:buNone/>
              <a:defRPr sz="1200">
                <a:solidFill>
                  <a:srgbClr val="FFFFFF"/>
                </a:solidFill>
                <a:latin typeface="Poppins"/>
                <a:ea typeface="Poppins"/>
                <a:cs typeface="Poppins"/>
                <a:sym typeface="Poppins"/>
              </a:defRPr>
            </a:lvl4pPr>
            <a:lvl5pPr lvl="4" rtl="0">
              <a:lnSpc>
                <a:spcPct val="115000"/>
              </a:lnSpc>
              <a:spcBef>
                <a:spcPts val="0"/>
              </a:spcBef>
              <a:spcAft>
                <a:spcPts val="0"/>
              </a:spcAft>
              <a:buNone/>
              <a:defRPr sz="1200">
                <a:solidFill>
                  <a:srgbClr val="FFFFFF"/>
                </a:solidFill>
                <a:latin typeface="Poppins"/>
                <a:ea typeface="Poppins"/>
                <a:cs typeface="Poppins"/>
                <a:sym typeface="Poppins"/>
              </a:defRPr>
            </a:lvl5pPr>
            <a:lvl6pPr lvl="5" rtl="0">
              <a:lnSpc>
                <a:spcPct val="115000"/>
              </a:lnSpc>
              <a:spcBef>
                <a:spcPts val="0"/>
              </a:spcBef>
              <a:spcAft>
                <a:spcPts val="0"/>
              </a:spcAft>
              <a:buNone/>
              <a:defRPr sz="1200">
                <a:solidFill>
                  <a:srgbClr val="FFFFFF"/>
                </a:solidFill>
                <a:latin typeface="Poppins"/>
                <a:ea typeface="Poppins"/>
                <a:cs typeface="Poppins"/>
                <a:sym typeface="Poppins"/>
              </a:defRPr>
            </a:lvl6pPr>
            <a:lvl7pPr lvl="6" rtl="0">
              <a:lnSpc>
                <a:spcPct val="115000"/>
              </a:lnSpc>
              <a:spcBef>
                <a:spcPts val="0"/>
              </a:spcBef>
              <a:spcAft>
                <a:spcPts val="0"/>
              </a:spcAft>
              <a:buNone/>
              <a:defRPr sz="1200">
                <a:solidFill>
                  <a:srgbClr val="FFFFFF"/>
                </a:solidFill>
                <a:latin typeface="Poppins"/>
                <a:ea typeface="Poppins"/>
                <a:cs typeface="Poppins"/>
                <a:sym typeface="Poppins"/>
              </a:defRPr>
            </a:lvl7pPr>
            <a:lvl8pPr lvl="7" rtl="0">
              <a:lnSpc>
                <a:spcPct val="115000"/>
              </a:lnSpc>
              <a:spcBef>
                <a:spcPts val="0"/>
              </a:spcBef>
              <a:spcAft>
                <a:spcPts val="0"/>
              </a:spcAft>
              <a:buNone/>
              <a:defRPr sz="1200">
                <a:solidFill>
                  <a:srgbClr val="FFFFFF"/>
                </a:solidFill>
                <a:latin typeface="Poppins"/>
                <a:ea typeface="Poppins"/>
                <a:cs typeface="Poppins"/>
                <a:sym typeface="Poppins"/>
              </a:defRPr>
            </a:lvl8pPr>
            <a:lvl9pPr lvl="8" rtl="0">
              <a:lnSpc>
                <a:spcPct val="115000"/>
              </a:lnSpc>
              <a:spcBef>
                <a:spcPts val="0"/>
              </a:spcBef>
              <a:spcAft>
                <a:spcPts val="0"/>
              </a:spcAft>
              <a:buNone/>
              <a:defRPr sz="1200">
                <a:solidFill>
                  <a:srgbClr val="FFFFFF"/>
                </a:solidFill>
                <a:latin typeface="Poppins"/>
                <a:ea typeface="Poppins"/>
                <a:cs typeface="Poppins"/>
                <a:sym typeface="Poppins"/>
              </a:defRPr>
            </a:lvl9pPr>
          </a:lstStyle>
          <a:p/>
        </p:txBody>
      </p:sp>
      <p:sp>
        <p:nvSpPr>
          <p:cNvPr id="118" name="Google Shape;118;p14"/>
          <p:cNvSpPr txBox="1"/>
          <p:nvPr>
            <p:ph idx="1" type="body"/>
          </p:nvPr>
        </p:nvSpPr>
        <p:spPr>
          <a:xfrm>
            <a:off x="415625" y="2664000"/>
            <a:ext cx="2730600" cy="1764000"/>
          </a:xfrm>
          <a:prstGeom prst="rect">
            <a:avLst/>
          </a:prstGeom>
          <a:noFill/>
          <a:ln>
            <a:noFill/>
          </a:ln>
        </p:spPr>
        <p:txBody>
          <a:bodyPr anchorCtr="0" anchor="t" bIns="0" lIns="0" spcFirstLastPara="1" rIns="0" wrap="square" tIns="0">
            <a:noAutofit/>
          </a:bodyPr>
          <a:lstStyle>
            <a:lvl1pPr indent="-330200" lvl="0" marL="457200">
              <a:spcBef>
                <a:spcPts val="0"/>
              </a:spcBef>
              <a:spcAft>
                <a:spcPts val="0"/>
              </a:spcAft>
              <a:buSzPts val="1600"/>
              <a:buFont typeface="Poppins"/>
              <a:buChar char="●"/>
              <a:defRPr sz="1600">
                <a:latin typeface="Poppins"/>
                <a:ea typeface="Poppins"/>
                <a:cs typeface="Poppins"/>
                <a:sym typeface="Poppins"/>
              </a:defRPr>
            </a:lvl1pPr>
            <a:lvl2pPr indent="-330200" lvl="1" marL="914400">
              <a:spcBef>
                <a:spcPts val="0"/>
              </a:spcBef>
              <a:spcAft>
                <a:spcPts val="0"/>
              </a:spcAft>
              <a:buSzPts val="1600"/>
              <a:buFont typeface="Poppins"/>
              <a:buChar char="○"/>
              <a:defRPr sz="1600">
                <a:latin typeface="Poppins"/>
                <a:ea typeface="Poppins"/>
                <a:cs typeface="Poppins"/>
                <a:sym typeface="Poppins"/>
              </a:defRPr>
            </a:lvl2pPr>
            <a:lvl3pPr indent="-330200" lvl="2" marL="1371600">
              <a:spcBef>
                <a:spcPts val="0"/>
              </a:spcBef>
              <a:spcAft>
                <a:spcPts val="0"/>
              </a:spcAft>
              <a:buSzPts val="1600"/>
              <a:buFont typeface="Poppins"/>
              <a:buChar char="■"/>
              <a:defRPr sz="1600">
                <a:latin typeface="Poppins"/>
                <a:ea typeface="Poppins"/>
                <a:cs typeface="Poppins"/>
                <a:sym typeface="Poppins"/>
              </a:defRPr>
            </a:lvl3pPr>
            <a:lvl4pPr indent="-330200" lvl="3" marL="1828800">
              <a:spcBef>
                <a:spcPts val="0"/>
              </a:spcBef>
              <a:spcAft>
                <a:spcPts val="0"/>
              </a:spcAft>
              <a:buSzPts val="1600"/>
              <a:buFont typeface="Poppins"/>
              <a:buChar char="●"/>
              <a:defRPr sz="1600">
                <a:latin typeface="Poppins"/>
                <a:ea typeface="Poppins"/>
                <a:cs typeface="Poppins"/>
                <a:sym typeface="Poppins"/>
              </a:defRPr>
            </a:lvl4pPr>
            <a:lvl5pPr indent="-330200" lvl="4" marL="2286000">
              <a:spcBef>
                <a:spcPts val="0"/>
              </a:spcBef>
              <a:spcAft>
                <a:spcPts val="0"/>
              </a:spcAft>
              <a:buSzPts val="1600"/>
              <a:buFont typeface="Poppins"/>
              <a:buChar char="○"/>
              <a:defRPr sz="1600">
                <a:latin typeface="Poppins"/>
                <a:ea typeface="Poppins"/>
                <a:cs typeface="Poppins"/>
                <a:sym typeface="Poppins"/>
              </a:defRPr>
            </a:lvl5pPr>
            <a:lvl6pPr indent="-330200" lvl="5" marL="2743200">
              <a:spcBef>
                <a:spcPts val="0"/>
              </a:spcBef>
              <a:spcAft>
                <a:spcPts val="0"/>
              </a:spcAft>
              <a:buSzPts val="1600"/>
              <a:buFont typeface="Poppins"/>
              <a:buChar char="■"/>
              <a:defRPr sz="1600">
                <a:latin typeface="Poppins"/>
                <a:ea typeface="Poppins"/>
                <a:cs typeface="Poppins"/>
                <a:sym typeface="Poppins"/>
              </a:defRPr>
            </a:lvl6pPr>
            <a:lvl7pPr indent="-330200" lvl="6" marL="3200400">
              <a:spcBef>
                <a:spcPts val="0"/>
              </a:spcBef>
              <a:spcAft>
                <a:spcPts val="0"/>
              </a:spcAft>
              <a:buSzPts val="1600"/>
              <a:buFont typeface="Poppins"/>
              <a:buChar char="●"/>
              <a:defRPr sz="1600">
                <a:latin typeface="Poppins"/>
                <a:ea typeface="Poppins"/>
                <a:cs typeface="Poppins"/>
                <a:sym typeface="Poppins"/>
              </a:defRPr>
            </a:lvl7pPr>
            <a:lvl8pPr indent="-330200" lvl="7" marL="3657600">
              <a:spcBef>
                <a:spcPts val="0"/>
              </a:spcBef>
              <a:spcAft>
                <a:spcPts val="0"/>
              </a:spcAft>
              <a:buSzPts val="1600"/>
              <a:buFont typeface="Poppins"/>
              <a:buChar char="○"/>
              <a:defRPr sz="1600">
                <a:latin typeface="Poppins"/>
                <a:ea typeface="Poppins"/>
                <a:cs typeface="Poppins"/>
                <a:sym typeface="Poppins"/>
              </a:defRPr>
            </a:lvl8pPr>
            <a:lvl9pPr indent="-330200" lvl="8" marL="4114800">
              <a:spcBef>
                <a:spcPts val="0"/>
              </a:spcBef>
              <a:spcAft>
                <a:spcPts val="0"/>
              </a:spcAft>
              <a:buSzPts val="1600"/>
              <a:buFont typeface="Poppins"/>
              <a:buChar char="■"/>
              <a:defRPr sz="1600">
                <a:latin typeface="Poppins"/>
                <a:ea typeface="Poppins"/>
                <a:cs typeface="Poppins"/>
                <a:sym typeface="Poppins"/>
              </a:defRPr>
            </a:lvl9pPr>
          </a:lstStyle>
          <a:p/>
        </p:txBody>
      </p:sp>
      <p:sp>
        <p:nvSpPr>
          <p:cNvPr id="119" name="Google Shape;119;p14"/>
          <p:cNvSpPr txBox="1"/>
          <p:nvPr>
            <p:ph idx="3"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ottosezione - Arancione">
  <p:cSld name="CUSTOM_8_1">
    <p:spTree>
      <p:nvGrpSpPr>
        <p:cNvPr id="120" name="Shape 120"/>
        <p:cNvGrpSpPr/>
        <p:nvPr/>
      </p:nvGrpSpPr>
      <p:grpSpPr>
        <a:xfrm>
          <a:off x="0" y="0"/>
          <a:ext cx="0" cy="0"/>
          <a:chOff x="0" y="0"/>
          <a:chExt cx="0" cy="0"/>
        </a:xfrm>
      </p:grpSpPr>
      <p:sp>
        <p:nvSpPr>
          <p:cNvPr id="121" name="Google Shape;121;p15"/>
          <p:cNvSpPr/>
          <p:nvPr/>
        </p:nvSpPr>
        <p:spPr>
          <a:xfrm>
            <a:off x="6540103" y="400645"/>
            <a:ext cx="3613500" cy="947700"/>
          </a:xfrm>
          <a:prstGeom prst="roundRect">
            <a:avLst>
              <a:gd fmla="val 50000" name="adj"/>
            </a:avLst>
          </a:prstGeom>
          <a:solidFill>
            <a:srgbClr val="FCB647">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22" name="Google Shape;122;p15"/>
          <p:cNvSpPr txBox="1"/>
          <p:nvPr/>
        </p:nvSpPr>
        <p:spPr>
          <a:xfrm>
            <a:off x="-15478" y="-8929"/>
            <a:ext cx="3592800" cy="47517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23" name="Google Shape;123;p15"/>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24" name="Google Shape;124;p15"/>
          <p:cNvSpPr/>
          <p:nvPr/>
        </p:nvSpPr>
        <p:spPr>
          <a:xfrm>
            <a:off x="-2915854" y="2871261"/>
            <a:ext cx="6006000" cy="14229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25" name="Google Shape;125;p15"/>
          <p:cNvSpPr txBox="1"/>
          <p:nvPr>
            <p:ph type="title"/>
          </p:nvPr>
        </p:nvSpPr>
        <p:spPr>
          <a:xfrm>
            <a:off x="415625" y="856125"/>
            <a:ext cx="2730600" cy="1383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b="1" sz="2400">
                <a:solidFill>
                  <a:srgbClr val="434343"/>
                </a:solidFill>
                <a:latin typeface="Poppins"/>
                <a:ea typeface="Poppins"/>
                <a:cs typeface="Poppins"/>
                <a:sym typeface="Poppins"/>
              </a:defRPr>
            </a:lvl1pPr>
            <a:lvl2pPr lvl="1" rtl="0">
              <a:lnSpc>
                <a:spcPct val="115000"/>
              </a:lnSpc>
              <a:spcBef>
                <a:spcPts val="0"/>
              </a:spcBef>
              <a:spcAft>
                <a:spcPts val="0"/>
              </a:spcAft>
              <a:buNone/>
              <a:defRPr sz="2400">
                <a:solidFill>
                  <a:srgbClr val="434343"/>
                </a:solidFill>
                <a:latin typeface="Poppins"/>
                <a:ea typeface="Poppins"/>
                <a:cs typeface="Poppins"/>
                <a:sym typeface="Poppins"/>
              </a:defRPr>
            </a:lvl2pPr>
            <a:lvl3pPr lvl="2" rtl="0">
              <a:lnSpc>
                <a:spcPct val="115000"/>
              </a:lnSpc>
              <a:spcBef>
                <a:spcPts val="0"/>
              </a:spcBef>
              <a:spcAft>
                <a:spcPts val="0"/>
              </a:spcAft>
              <a:buNone/>
              <a:defRPr sz="2400">
                <a:solidFill>
                  <a:srgbClr val="434343"/>
                </a:solidFill>
                <a:latin typeface="Poppins"/>
                <a:ea typeface="Poppins"/>
                <a:cs typeface="Poppins"/>
                <a:sym typeface="Poppins"/>
              </a:defRPr>
            </a:lvl3pPr>
            <a:lvl4pPr lvl="3" rtl="0">
              <a:lnSpc>
                <a:spcPct val="115000"/>
              </a:lnSpc>
              <a:spcBef>
                <a:spcPts val="0"/>
              </a:spcBef>
              <a:spcAft>
                <a:spcPts val="0"/>
              </a:spcAft>
              <a:buNone/>
              <a:defRPr sz="2400">
                <a:solidFill>
                  <a:srgbClr val="434343"/>
                </a:solidFill>
                <a:latin typeface="Poppins"/>
                <a:ea typeface="Poppins"/>
                <a:cs typeface="Poppins"/>
                <a:sym typeface="Poppins"/>
              </a:defRPr>
            </a:lvl4pPr>
            <a:lvl5pPr lvl="4" rtl="0">
              <a:lnSpc>
                <a:spcPct val="115000"/>
              </a:lnSpc>
              <a:spcBef>
                <a:spcPts val="0"/>
              </a:spcBef>
              <a:spcAft>
                <a:spcPts val="0"/>
              </a:spcAft>
              <a:buNone/>
              <a:defRPr sz="2400">
                <a:solidFill>
                  <a:srgbClr val="434343"/>
                </a:solidFill>
                <a:latin typeface="Poppins"/>
                <a:ea typeface="Poppins"/>
                <a:cs typeface="Poppins"/>
                <a:sym typeface="Poppins"/>
              </a:defRPr>
            </a:lvl5pPr>
            <a:lvl6pPr lvl="5" rtl="0">
              <a:lnSpc>
                <a:spcPct val="115000"/>
              </a:lnSpc>
              <a:spcBef>
                <a:spcPts val="0"/>
              </a:spcBef>
              <a:spcAft>
                <a:spcPts val="0"/>
              </a:spcAft>
              <a:buNone/>
              <a:defRPr sz="2400">
                <a:solidFill>
                  <a:srgbClr val="434343"/>
                </a:solidFill>
                <a:latin typeface="Poppins"/>
                <a:ea typeface="Poppins"/>
                <a:cs typeface="Poppins"/>
                <a:sym typeface="Poppins"/>
              </a:defRPr>
            </a:lvl6pPr>
            <a:lvl7pPr lvl="6" rtl="0">
              <a:lnSpc>
                <a:spcPct val="115000"/>
              </a:lnSpc>
              <a:spcBef>
                <a:spcPts val="0"/>
              </a:spcBef>
              <a:spcAft>
                <a:spcPts val="0"/>
              </a:spcAft>
              <a:buNone/>
              <a:defRPr sz="2400">
                <a:solidFill>
                  <a:srgbClr val="434343"/>
                </a:solidFill>
                <a:latin typeface="Poppins"/>
                <a:ea typeface="Poppins"/>
                <a:cs typeface="Poppins"/>
                <a:sym typeface="Poppins"/>
              </a:defRPr>
            </a:lvl7pPr>
            <a:lvl8pPr lvl="7" rtl="0">
              <a:lnSpc>
                <a:spcPct val="115000"/>
              </a:lnSpc>
              <a:spcBef>
                <a:spcPts val="0"/>
              </a:spcBef>
              <a:spcAft>
                <a:spcPts val="0"/>
              </a:spcAft>
              <a:buNone/>
              <a:defRPr sz="2400">
                <a:solidFill>
                  <a:srgbClr val="434343"/>
                </a:solidFill>
                <a:latin typeface="Poppins"/>
                <a:ea typeface="Poppins"/>
                <a:cs typeface="Poppins"/>
                <a:sym typeface="Poppins"/>
              </a:defRPr>
            </a:lvl8pPr>
            <a:lvl9pPr lvl="8" rtl="0">
              <a:lnSpc>
                <a:spcPct val="115000"/>
              </a:lnSpc>
              <a:spcBef>
                <a:spcPts val="0"/>
              </a:spcBef>
              <a:spcAft>
                <a:spcPts val="0"/>
              </a:spcAft>
              <a:buNone/>
              <a:defRPr sz="2400">
                <a:solidFill>
                  <a:srgbClr val="434343"/>
                </a:solidFill>
                <a:latin typeface="Poppins"/>
                <a:ea typeface="Poppins"/>
                <a:cs typeface="Poppins"/>
                <a:sym typeface="Poppins"/>
              </a:defRPr>
            </a:lvl9pPr>
          </a:lstStyle>
          <a:p/>
        </p:txBody>
      </p:sp>
      <p:sp>
        <p:nvSpPr>
          <p:cNvPr id="126" name="Google Shape;126;p15"/>
          <p:cNvSpPr txBox="1"/>
          <p:nvPr>
            <p:ph idx="2" type="title"/>
          </p:nvPr>
        </p:nvSpPr>
        <p:spPr>
          <a:xfrm>
            <a:off x="415625" y="370425"/>
            <a:ext cx="2730600" cy="485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434343"/>
                </a:solidFill>
                <a:latin typeface="Poppins"/>
                <a:ea typeface="Poppins"/>
                <a:cs typeface="Poppins"/>
                <a:sym typeface="Poppins"/>
              </a:defRPr>
            </a:lvl1pPr>
            <a:lvl2pPr lvl="1" rtl="0">
              <a:lnSpc>
                <a:spcPct val="115000"/>
              </a:lnSpc>
              <a:spcBef>
                <a:spcPts val="0"/>
              </a:spcBef>
              <a:spcAft>
                <a:spcPts val="0"/>
              </a:spcAft>
              <a:buNone/>
              <a:defRPr sz="1200">
                <a:solidFill>
                  <a:srgbClr val="434343"/>
                </a:solidFill>
                <a:latin typeface="Poppins"/>
                <a:ea typeface="Poppins"/>
                <a:cs typeface="Poppins"/>
                <a:sym typeface="Poppins"/>
              </a:defRPr>
            </a:lvl2pPr>
            <a:lvl3pPr lvl="2" rtl="0">
              <a:lnSpc>
                <a:spcPct val="115000"/>
              </a:lnSpc>
              <a:spcBef>
                <a:spcPts val="0"/>
              </a:spcBef>
              <a:spcAft>
                <a:spcPts val="0"/>
              </a:spcAft>
              <a:buNone/>
              <a:defRPr sz="1200">
                <a:solidFill>
                  <a:srgbClr val="434343"/>
                </a:solidFill>
                <a:latin typeface="Poppins"/>
                <a:ea typeface="Poppins"/>
                <a:cs typeface="Poppins"/>
                <a:sym typeface="Poppins"/>
              </a:defRPr>
            </a:lvl3pPr>
            <a:lvl4pPr lvl="3" rtl="0">
              <a:lnSpc>
                <a:spcPct val="115000"/>
              </a:lnSpc>
              <a:spcBef>
                <a:spcPts val="0"/>
              </a:spcBef>
              <a:spcAft>
                <a:spcPts val="0"/>
              </a:spcAft>
              <a:buNone/>
              <a:defRPr sz="1200">
                <a:solidFill>
                  <a:srgbClr val="434343"/>
                </a:solidFill>
                <a:latin typeface="Poppins"/>
                <a:ea typeface="Poppins"/>
                <a:cs typeface="Poppins"/>
                <a:sym typeface="Poppins"/>
              </a:defRPr>
            </a:lvl4pPr>
            <a:lvl5pPr lvl="4" rtl="0">
              <a:lnSpc>
                <a:spcPct val="115000"/>
              </a:lnSpc>
              <a:spcBef>
                <a:spcPts val="0"/>
              </a:spcBef>
              <a:spcAft>
                <a:spcPts val="0"/>
              </a:spcAft>
              <a:buNone/>
              <a:defRPr sz="1200">
                <a:solidFill>
                  <a:srgbClr val="434343"/>
                </a:solidFill>
                <a:latin typeface="Poppins"/>
                <a:ea typeface="Poppins"/>
                <a:cs typeface="Poppins"/>
                <a:sym typeface="Poppins"/>
              </a:defRPr>
            </a:lvl5pPr>
            <a:lvl6pPr lvl="5" rtl="0">
              <a:lnSpc>
                <a:spcPct val="115000"/>
              </a:lnSpc>
              <a:spcBef>
                <a:spcPts val="0"/>
              </a:spcBef>
              <a:spcAft>
                <a:spcPts val="0"/>
              </a:spcAft>
              <a:buNone/>
              <a:defRPr sz="1200">
                <a:solidFill>
                  <a:srgbClr val="434343"/>
                </a:solidFill>
                <a:latin typeface="Poppins"/>
                <a:ea typeface="Poppins"/>
                <a:cs typeface="Poppins"/>
                <a:sym typeface="Poppins"/>
              </a:defRPr>
            </a:lvl6pPr>
            <a:lvl7pPr lvl="6" rtl="0">
              <a:lnSpc>
                <a:spcPct val="115000"/>
              </a:lnSpc>
              <a:spcBef>
                <a:spcPts val="0"/>
              </a:spcBef>
              <a:spcAft>
                <a:spcPts val="0"/>
              </a:spcAft>
              <a:buNone/>
              <a:defRPr sz="1200">
                <a:solidFill>
                  <a:srgbClr val="434343"/>
                </a:solidFill>
                <a:latin typeface="Poppins"/>
                <a:ea typeface="Poppins"/>
                <a:cs typeface="Poppins"/>
                <a:sym typeface="Poppins"/>
              </a:defRPr>
            </a:lvl7pPr>
            <a:lvl8pPr lvl="7" rtl="0">
              <a:lnSpc>
                <a:spcPct val="115000"/>
              </a:lnSpc>
              <a:spcBef>
                <a:spcPts val="0"/>
              </a:spcBef>
              <a:spcAft>
                <a:spcPts val="0"/>
              </a:spcAft>
              <a:buNone/>
              <a:defRPr sz="1200">
                <a:solidFill>
                  <a:srgbClr val="434343"/>
                </a:solidFill>
                <a:latin typeface="Poppins"/>
                <a:ea typeface="Poppins"/>
                <a:cs typeface="Poppins"/>
                <a:sym typeface="Poppins"/>
              </a:defRPr>
            </a:lvl8pPr>
            <a:lvl9pPr lvl="8" rtl="0">
              <a:lnSpc>
                <a:spcPct val="115000"/>
              </a:lnSpc>
              <a:spcBef>
                <a:spcPts val="0"/>
              </a:spcBef>
              <a:spcAft>
                <a:spcPts val="0"/>
              </a:spcAft>
              <a:buNone/>
              <a:defRPr sz="1200">
                <a:solidFill>
                  <a:srgbClr val="434343"/>
                </a:solidFill>
                <a:latin typeface="Poppins"/>
                <a:ea typeface="Poppins"/>
                <a:cs typeface="Poppins"/>
                <a:sym typeface="Poppins"/>
              </a:defRPr>
            </a:lvl9pPr>
          </a:lstStyle>
          <a:p/>
        </p:txBody>
      </p:sp>
      <p:sp>
        <p:nvSpPr>
          <p:cNvPr id="127" name="Google Shape;127;p15"/>
          <p:cNvSpPr txBox="1"/>
          <p:nvPr>
            <p:ph idx="3" type="body"/>
          </p:nvPr>
        </p:nvSpPr>
        <p:spPr>
          <a:xfrm>
            <a:off x="415625" y="2664000"/>
            <a:ext cx="2730600" cy="17640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Font typeface="Poppins"/>
              <a:buChar char="●"/>
              <a:defRPr sz="1600">
                <a:latin typeface="Poppins"/>
                <a:ea typeface="Poppins"/>
                <a:cs typeface="Poppins"/>
                <a:sym typeface="Poppins"/>
              </a:defRPr>
            </a:lvl1pPr>
            <a:lvl2pPr indent="-330200" lvl="1" marL="914400" rtl="0">
              <a:spcBef>
                <a:spcPts val="0"/>
              </a:spcBef>
              <a:spcAft>
                <a:spcPts val="0"/>
              </a:spcAft>
              <a:buSzPts val="1600"/>
              <a:buFont typeface="Poppins"/>
              <a:buChar char="○"/>
              <a:defRPr sz="1600">
                <a:latin typeface="Poppins"/>
                <a:ea typeface="Poppins"/>
                <a:cs typeface="Poppins"/>
                <a:sym typeface="Poppins"/>
              </a:defRPr>
            </a:lvl2pPr>
            <a:lvl3pPr indent="-330200" lvl="2" marL="1371600" rtl="0">
              <a:spcBef>
                <a:spcPts val="0"/>
              </a:spcBef>
              <a:spcAft>
                <a:spcPts val="0"/>
              </a:spcAft>
              <a:buSzPts val="1600"/>
              <a:buFont typeface="Poppins"/>
              <a:buChar char="■"/>
              <a:defRPr sz="1600">
                <a:latin typeface="Poppins"/>
                <a:ea typeface="Poppins"/>
                <a:cs typeface="Poppins"/>
                <a:sym typeface="Poppins"/>
              </a:defRPr>
            </a:lvl3pPr>
            <a:lvl4pPr indent="-330200" lvl="3" marL="1828800" rtl="0">
              <a:spcBef>
                <a:spcPts val="0"/>
              </a:spcBef>
              <a:spcAft>
                <a:spcPts val="0"/>
              </a:spcAft>
              <a:buSzPts val="1600"/>
              <a:buFont typeface="Poppins"/>
              <a:buChar char="●"/>
              <a:defRPr sz="1600">
                <a:latin typeface="Poppins"/>
                <a:ea typeface="Poppins"/>
                <a:cs typeface="Poppins"/>
                <a:sym typeface="Poppins"/>
              </a:defRPr>
            </a:lvl4pPr>
            <a:lvl5pPr indent="-330200" lvl="4" marL="2286000" rtl="0">
              <a:spcBef>
                <a:spcPts val="0"/>
              </a:spcBef>
              <a:spcAft>
                <a:spcPts val="0"/>
              </a:spcAft>
              <a:buSzPts val="1600"/>
              <a:buFont typeface="Poppins"/>
              <a:buChar char="○"/>
              <a:defRPr sz="1600">
                <a:latin typeface="Poppins"/>
                <a:ea typeface="Poppins"/>
                <a:cs typeface="Poppins"/>
                <a:sym typeface="Poppins"/>
              </a:defRPr>
            </a:lvl5pPr>
            <a:lvl6pPr indent="-330200" lvl="5" marL="2743200" rtl="0">
              <a:spcBef>
                <a:spcPts val="0"/>
              </a:spcBef>
              <a:spcAft>
                <a:spcPts val="0"/>
              </a:spcAft>
              <a:buSzPts val="1600"/>
              <a:buFont typeface="Poppins"/>
              <a:buChar char="■"/>
              <a:defRPr sz="1600">
                <a:latin typeface="Poppins"/>
                <a:ea typeface="Poppins"/>
                <a:cs typeface="Poppins"/>
                <a:sym typeface="Poppins"/>
              </a:defRPr>
            </a:lvl6pPr>
            <a:lvl7pPr indent="-330200" lvl="6" marL="3200400" rtl="0">
              <a:spcBef>
                <a:spcPts val="0"/>
              </a:spcBef>
              <a:spcAft>
                <a:spcPts val="0"/>
              </a:spcAft>
              <a:buSzPts val="1600"/>
              <a:buFont typeface="Poppins"/>
              <a:buChar char="●"/>
              <a:defRPr sz="1600">
                <a:latin typeface="Poppins"/>
                <a:ea typeface="Poppins"/>
                <a:cs typeface="Poppins"/>
                <a:sym typeface="Poppins"/>
              </a:defRPr>
            </a:lvl7pPr>
            <a:lvl8pPr indent="-330200" lvl="7" marL="3657600" rtl="0">
              <a:spcBef>
                <a:spcPts val="0"/>
              </a:spcBef>
              <a:spcAft>
                <a:spcPts val="0"/>
              </a:spcAft>
              <a:buSzPts val="1600"/>
              <a:buFont typeface="Poppins"/>
              <a:buChar char="○"/>
              <a:defRPr sz="1600">
                <a:latin typeface="Poppins"/>
                <a:ea typeface="Poppins"/>
                <a:cs typeface="Poppins"/>
                <a:sym typeface="Poppins"/>
              </a:defRPr>
            </a:lvl8pPr>
            <a:lvl9pPr indent="-330200" lvl="8" marL="4114800" rtl="0">
              <a:spcBef>
                <a:spcPts val="0"/>
              </a:spcBef>
              <a:spcAft>
                <a:spcPts val="0"/>
              </a:spcAft>
              <a:buSzPts val="1600"/>
              <a:buFont typeface="Poppins"/>
              <a:buChar char="■"/>
              <a:defRPr sz="1600">
                <a:latin typeface="Poppins"/>
                <a:ea typeface="Poppins"/>
                <a:cs typeface="Poppins"/>
                <a:sym typeface="Poppi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ottosezione - Verde">
  <p:cSld name="CUSTOM_8_1_1">
    <p:spTree>
      <p:nvGrpSpPr>
        <p:cNvPr id="128" name="Shape 128"/>
        <p:cNvGrpSpPr/>
        <p:nvPr/>
      </p:nvGrpSpPr>
      <p:grpSpPr>
        <a:xfrm>
          <a:off x="0" y="0"/>
          <a:ext cx="0" cy="0"/>
          <a:chOff x="0" y="0"/>
          <a:chExt cx="0" cy="0"/>
        </a:xfrm>
      </p:grpSpPr>
      <p:sp>
        <p:nvSpPr>
          <p:cNvPr id="129" name="Google Shape;129;p16"/>
          <p:cNvSpPr/>
          <p:nvPr/>
        </p:nvSpPr>
        <p:spPr>
          <a:xfrm>
            <a:off x="6540100" y="400651"/>
            <a:ext cx="4399200" cy="9477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30" name="Google Shape;130;p16"/>
          <p:cNvSpPr txBox="1"/>
          <p:nvPr/>
        </p:nvSpPr>
        <p:spPr>
          <a:xfrm>
            <a:off x="-15478" y="-8929"/>
            <a:ext cx="3592800" cy="47517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31" name="Google Shape;131;p16"/>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32" name="Google Shape;132;p16"/>
          <p:cNvSpPr/>
          <p:nvPr/>
        </p:nvSpPr>
        <p:spPr>
          <a:xfrm>
            <a:off x="-2916162" y="2871541"/>
            <a:ext cx="6006600" cy="14223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33" name="Google Shape;133;p16"/>
          <p:cNvSpPr txBox="1"/>
          <p:nvPr>
            <p:ph type="title"/>
          </p:nvPr>
        </p:nvSpPr>
        <p:spPr>
          <a:xfrm>
            <a:off x="415625" y="856125"/>
            <a:ext cx="2730600" cy="1383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b="1" sz="2400">
                <a:solidFill>
                  <a:srgbClr val="FFFFFF"/>
                </a:solidFill>
                <a:latin typeface="Poppins"/>
                <a:ea typeface="Poppins"/>
                <a:cs typeface="Poppins"/>
                <a:sym typeface="Poppins"/>
              </a:defRPr>
            </a:lvl1pPr>
            <a:lvl2pPr lvl="1" rtl="0">
              <a:lnSpc>
                <a:spcPct val="115000"/>
              </a:lnSpc>
              <a:spcBef>
                <a:spcPts val="0"/>
              </a:spcBef>
              <a:spcAft>
                <a:spcPts val="0"/>
              </a:spcAft>
              <a:buNone/>
              <a:defRPr sz="2400">
                <a:solidFill>
                  <a:srgbClr val="FFFFFF"/>
                </a:solidFill>
                <a:latin typeface="Poppins"/>
                <a:ea typeface="Poppins"/>
                <a:cs typeface="Poppins"/>
                <a:sym typeface="Poppins"/>
              </a:defRPr>
            </a:lvl2pPr>
            <a:lvl3pPr lvl="2" rtl="0">
              <a:lnSpc>
                <a:spcPct val="115000"/>
              </a:lnSpc>
              <a:spcBef>
                <a:spcPts val="0"/>
              </a:spcBef>
              <a:spcAft>
                <a:spcPts val="0"/>
              </a:spcAft>
              <a:buNone/>
              <a:defRPr sz="2400">
                <a:solidFill>
                  <a:srgbClr val="FFFFFF"/>
                </a:solidFill>
                <a:latin typeface="Poppins"/>
                <a:ea typeface="Poppins"/>
                <a:cs typeface="Poppins"/>
                <a:sym typeface="Poppins"/>
              </a:defRPr>
            </a:lvl3pPr>
            <a:lvl4pPr lvl="3" rtl="0">
              <a:lnSpc>
                <a:spcPct val="115000"/>
              </a:lnSpc>
              <a:spcBef>
                <a:spcPts val="0"/>
              </a:spcBef>
              <a:spcAft>
                <a:spcPts val="0"/>
              </a:spcAft>
              <a:buNone/>
              <a:defRPr sz="2400">
                <a:solidFill>
                  <a:srgbClr val="FFFFFF"/>
                </a:solidFill>
                <a:latin typeface="Poppins"/>
                <a:ea typeface="Poppins"/>
                <a:cs typeface="Poppins"/>
                <a:sym typeface="Poppins"/>
              </a:defRPr>
            </a:lvl4pPr>
            <a:lvl5pPr lvl="4" rtl="0">
              <a:lnSpc>
                <a:spcPct val="115000"/>
              </a:lnSpc>
              <a:spcBef>
                <a:spcPts val="0"/>
              </a:spcBef>
              <a:spcAft>
                <a:spcPts val="0"/>
              </a:spcAft>
              <a:buNone/>
              <a:defRPr sz="2400">
                <a:solidFill>
                  <a:srgbClr val="FFFFFF"/>
                </a:solidFill>
                <a:latin typeface="Poppins"/>
                <a:ea typeface="Poppins"/>
                <a:cs typeface="Poppins"/>
                <a:sym typeface="Poppins"/>
              </a:defRPr>
            </a:lvl5pPr>
            <a:lvl6pPr lvl="5" rtl="0">
              <a:lnSpc>
                <a:spcPct val="115000"/>
              </a:lnSpc>
              <a:spcBef>
                <a:spcPts val="0"/>
              </a:spcBef>
              <a:spcAft>
                <a:spcPts val="0"/>
              </a:spcAft>
              <a:buNone/>
              <a:defRPr sz="2400">
                <a:solidFill>
                  <a:srgbClr val="FFFFFF"/>
                </a:solidFill>
                <a:latin typeface="Poppins"/>
                <a:ea typeface="Poppins"/>
                <a:cs typeface="Poppins"/>
                <a:sym typeface="Poppins"/>
              </a:defRPr>
            </a:lvl6pPr>
            <a:lvl7pPr lvl="6" rtl="0">
              <a:lnSpc>
                <a:spcPct val="115000"/>
              </a:lnSpc>
              <a:spcBef>
                <a:spcPts val="0"/>
              </a:spcBef>
              <a:spcAft>
                <a:spcPts val="0"/>
              </a:spcAft>
              <a:buNone/>
              <a:defRPr sz="2400">
                <a:solidFill>
                  <a:srgbClr val="FFFFFF"/>
                </a:solidFill>
                <a:latin typeface="Poppins"/>
                <a:ea typeface="Poppins"/>
                <a:cs typeface="Poppins"/>
                <a:sym typeface="Poppins"/>
              </a:defRPr>
            </a:lvl7pPr>
            <a:lvl8pPr lvl="7" rtl="0">
              <a:lnSpc>
                <a:spcPct val="115000"/>
              </a:lnSpc>
              <a:spcBef>
                <a:spcPts val="0"/>
              </a:spcBef>
              <a:spcAft>
                <a:spcPts val="0"/>
              </a:spcAft>
              <a:buNone/>
              <a:defRPr sz="2400">
                <a:solidFill>
                  <a:srgbClr val="FFFFFF"/>
                </a:solidFill>
                <a:latin typeface="Poppins"/>
                <a:ea typeface="Poppins"/>
                <a:cs typeface="Poppins"/>
                <a:sym typeface="Poppins"/>
              </a:defRPr>
            </a:lvl8pPr>
            <a:lvl9pPr lvl="8" rtl="0">
              <a:lnSpc>
                <a:spcPct val="115000"/>
              </a:lnSpc>
              <a:spcBef>
                <a:spcPts val="0"/>
              </a:spcBef>
              <a:spcAft>
                <a:spcPts val="0"/>
              </a:spcAft>
              <a:buNone/>
              <a:defRPr sz="2400">
                <a:solidFill>
                  <a:srgbClr val="FFFFFF"/>
                </a:solidFill>
                <a:latin typeface="Poppins"/>
                <a:ea typeface="Poppins"/>
                <a:cs typeface="Poppins"/>
                <a:sym typeface="Poppins"/>
              </a:defRPr>
            </a:lvl9pPr>
          </a:lstStyle>
          <a:p/>
        </p:txBody>
      </p:sp>
      <p:sp>
        <p:nvSpPr>
          <p:cNvPr id="134" name="Google Shape;134;p16"/>
          <p:cNvSpPr txBox="1"/>
          <p:nvPr>
            <p:ph idx="2" type="title"/>
          </p:nvPr>
        </p:nvSpPr>
        <p:spPr>
          <a:xfrm>
            <a:off x="415625" y="370425"/>
            <a:ext cx="2730600" cy="485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latin typeface="Poppins"/>
                <a:ea typeface="Poppins"/>
                <a:cs typeface="Poppins"/>
                <a:sym typeface="Poppins"/>
              </a:defRPr>
            </a:lvl1pPr>
            <a:lvl2pPr lvl="1" rtl="0">
              <a:lnSpc>
                <a:spcPct val="115000"/>
              </a:lnSpc>
              <a:spcBef>
                <a:spcPts val="0"/>
              </a:spcBef>
              <a:spcAft>
                <a:spcPts val="0"/>
              </a:spcAft>
              <a:buNone/>
              <a:defRPr sz="1200">
                <a:solidFill>
                  <a:srgbClr val="FFFFFF"/>
                </a:solidFill>
                <a:latin typeface="Poppins"/>
                <a:ea typeface="Poppins"/>
                <a:cs typeface="Poppins"/>
                <a:sym typeface="Poppins"/>
              </a:defRPr>
            </a:lvl2pPr>
            <a:lvl3pPr lvl="2" rtl="0">
              <a:lnSpc>
                <a:spcPct val="115000"/>
              </a:lnSpc>
              <a:spcBef>
                <a:spcPts val="0"/>
              </a:spcBef>
              <a:spcAft>
                <a:spcPts val="0"/>
              </a:spcAft>
              <a:buNone/>
              <a:defRPr sz="1200">
                <a:solidFill>
                  <a:srgbClr val="FFFFFF"/>
                </a:solidFill>
                <a:latin typeface="Poppins"/>
                <a:ea typeface="Poppins"/>
                <a:cs typeface="Poppins"/>
                <a:sym typeface="Poppins"/>
              </a:defRPr>
            </a:lvl3pPr>
            <a:lvl4pPr lvl="3" rtl="0">
              <a:lnSpc>
                <a:spcPct val="115000"/>
              </a:lnSpc>
              <a:spcBef>
                <a:spcPts val="0"/>
              </a:spcBef>
              <a:spcAft>
                <a:spcPts val="0"/>
              </a:spcAft>
              <a:buNone/>
              <a:defRPr sz="1200">
                <a:solidFill>
                  <a:srgbClr val="FFFFFF"/>
                </a:solidFill>
                <a:latin typeface="Poppins"/>
                <a:ea typeface="Poppins"/>
                <a:cs typeface="Poppins"/>
                <a:sym typeface="Poppins"/>
              </a:defRPr>
            </a:lvl4pPr>
            <a:lvl5pPr lvl="4" rtl="0">
              <a:lnSpc>
                <a:spcPct val="115000"/>
              </a:lnSpc>
              <a:spcBef>
                <a:spcPts val="0"/>
              </a:spcBef>
              <a:spcAft>
                <a:spcPts val="0"/>
              </a:spcAft>
              <a:buNone/>
              <a:defRPr sz="1200">
                <a:solidFill>
                  <a:srgbClr val="FFFFFF"/>
                </a:solidFill>
                <a:latin typeface="Poppins"/>
                <a:ea typeface="Poppins"/>
                <a:cs typeface="Poppins"/>
                <a:sym typeface="Poppins"/>
              </a:defRPr>
            </a:lvl5pPr>
            <a:lvl6pPr lvl="5" rtl="0">
              <a:lnSpc>
                <a:spcPct val="115000"/>
              </a:lnSpc>
              <a:spcBef>
                <a:spcPts val="0"/>
              </a:spcBef>
              <a:spcAft>
                <a:spcPts val="0"/>
              </a:spcAft>
              <a:buNone/>
              <a:defRPr sz="1200">
                <a:solidFill>
                  <a:srgbClr val="FFFFFF"/>
                </a:solidFill>
                <a:latin typeface="Poppins"/>
                <a:ea typeface="Poppins"/>
                <a:cs typeface="Poppins"/>
                <a:sym typeface="Poppins"/>
              </a:defRPr>
            </a:lvl6pPr>
            <a:lvl7pPr lvl="6" rtl="0">
              <a:lnSpc>
                <a:spcPct val="115000"/>
              </a:lnSpc>
              <a:spcBef>
                <a:spcPts val="0"/>
              </a:spcBef>
              <a:spcAft>
                <a:spcPts val="0"/>
              </a:spcAft>
              <a:buNone/>
              <a:defRPr sz="1200">
                <a:solidFill>
                  <a:srgbClr val="FFFFFF"/>
                </a:solidFill>
                <a:latin typeface="Poppins"/>
                <a:ea typeface="Poppins"/>
                <a:cs typeface="Poppins"/>
                <a:sym typeface="Poppins"/>
              </a:defRPr>
            </a:lvl7pPr>
            <a:lvl8pPr lvl="7" rtl="0">
              <a:lnSpc>
                <a:spcPct val="115000"/>
              </a:lnSpc>
              <a:spcBef>
                <a:spcPts val="0"/>
              </a:spcBef>
              <a:spcAft>
                <a:spcPts val="0"/>
              </a:spcAft>
              <a:buNone/>
              <a:defRPr sz="1200">
                <a:solidFill>
                  <a:srgbClr val="FFFFFF"/>
                </a:solidFill>
                <a:latin typeface="Poppins"/>
                <a:ea typeface="Poppins"/>
                <a:cs typeface="Poppins"/>
                <a:sym typeface="Poppins"/>
              </a:defRPr>
            </a:lvl8pPr>
            <a:lvl9pPr lvl="8" rtl="0">
              <a:lnSpc>
                <a:spcPct val="115000"/>
              </a:lnSpc>
              <a:spcBef>
                <a:spcPts val="0"/>
              </a:spcBef>
              <a:spcAft>
                <a:spcPts val="0"/>
              </a:spcAft>
              <a:buNone/>
              <a:defRPr sz="1200">
                <a:solidFill>
                  <a:srgbClr val="FFFFFF"/>
                </a:solidFill>
                <a:latin typeface="Poppins"/>
                <a:ea typeface="Poppins"/>
                <a:cs typeface="Poppins"/>
                <a:sym typeface="Poppins"/>
              </a:defRPr>
            </a:lvl9pPr>
          </a:lstStyle>
          <a:p/>
        </p:txBody>
      </p:sp>
      <p:sp>
        <p:nvSpPr>
          <p:cNvPr id="135" name="Google Shape;135;p16"/>
          <p:cNvSpPr txBox="1"/>
          <p:nvPr>
            <p:ph idx="3" type="body"/>
          </p:nvPr>
        </p:nvSpPr>
        <p:spPr>
          <a:xfrm>
            <a:off x="415625" y="2664000"/>
            <a:ext cx="2730600" cy="17640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Font typeface="Poppins"/>
              <a:buChar char="●"/>
              <a:defRPr sz="1600">
                <a:latin typeface="Poppins"/>
                <a:ea typeface="Poppins"/>
                <a:cs typeface="Poppins"/>
                <a:sym typeface="Poppins"/>
              </a:defRPr>
            </a:lvl1pPr>
            <a:lvl2pPr indent="-330200" lvl="1" marL="914400" rtl="0">
              <a:spcBef>
                <a:spcPts val="0"/>
              </a:spcBef>
              <a:spcAft>
                <a:spcPts val="0"/>
              </a:spcAft>
              <a:buSzPts val="1600"/>
              <a:buFont typeface="Poppins"/>
              <a:buChar char="○"/>
              <a:defRPr sz="1600">
                <a:latin typeface="Poppins"/>
                <a:ea typeface="Poppins"/>
                <a:cs typeface="Poppins"/>
                <a:sym typeface="Poppins"/>
              </a:defRPr>
            </a:lvl2pPr>
            <a:lvl3pPr indent="-330200" lvl="2" marL="1371600" rtl="0">
              <a:spcBef>
                <a:spcPts val="0"/>
              </a:spcBef>
              <a:spcAft>
                <a:spcPts val="0"/>
              </a:spcAft>
              <a:buSzPts val="1600"/>
              <a:buFont typeface="Poppins"/>
              <a:buChar char="■"/>
              <a:defRPr sz="1600">
                <a:latin typeface="Poppins"/>
                <a:ea typeface="Poppins"/>
                <a:cs typeface="Poppins"/>
                <a:sym typeface="Poppins"/>
              </a:defRPr>
            </a:lvl3pPr>
            <a:lvl4pPr indent="-330200" lvl="3" marL="1828800" rtl="0">
              <a:spcBef>
                <a:spcPts val="0"/>
              </a:spcBef>
              <a:spcAft>
                <a:spcPts val="0"/>
              </a:spcAft>
              <a:buSzPts val="1600"/>
              <a:buFont typeface="Poppins"/>
              <a:buChar char="●"/>
              <a:defRPr sz="1600">
                <a:latin typeface="Poppins"/>
                <a:ea typeface="Poppins"/>
                <a:cs typeface="Poppins"/>
                <a:sym typeface="Poppins"/>
              </a:defRPr>
            </a:lvl4pPr>
            <a:lvl5pPr indent="-330200" lvl="4" marL="2286000" rtl="0">
              <a:spcBef>
                <a:spcPts val="0"/>
              </a:spcBef>
              <a:spcAft>
                <a:spcPts val="0"/>
              </a:spcAft>
              <a:buSzPts val="1600"/>
              <a:buFont typeface="Poppins"/>
              <a:buChar char="○"/>
              <a:defRPr sz="1600">
                <a:latin typeface="Poppins"/>
                <a:ea typeface="Poppins"/>
                <a:cs typeface="Poppins"/>
                <a:sym typeface="Poppins"/>
              </a:defRPr>
            </a:lvl5pPr>
            <a:lvl6pPr indent="-330200" lvl="5" marL="2743200" rtl="0">
              <a:spcBef>
                <a:spcPts val="0"/>
              </a:spcBef>
              <a:spcAft>
                <a:spcPts val="0"/>
              </a:spcAft>
              <a:buSzPts val="1600"/>
              <a:buFont typeface="Poppins"/>
              <a:buChar char="■"/>
              <a:defRPr sz="1600">
                <a:latin typeface="Poppins"/>
                <a:ea typeface="Poppins"/>
                <a:cs typeface="Poppins"/>
                <a:sym typeface="Poppins"/>
              </a:defRPr>
            </a:lvl6pPr>
            <a:lvl7pPr indent="-330200" lvl="6" marL="3200400" rtl="0">
              <a:spcBef>
                <a:spcPts val="0"/>
              </a:spcBef>
              <a:spcAft>
                <a:spcPts val="0"/>
              </a:spcAft>
              <a:buSzPts val="1600"/>
              <a:buFont typeface="Poppins"/>
              <a:buChar char="●"/>
              <a:defRPr sz="1600">
                <a:latin typeface="Poppins"/>
                <a:ea typeface="Poppins"/>
                <a:cs typeface="Poppins"/>
                <a:sym typeface="Poppins"/>
              </a:defRPr>
            </a:lvl7pPr>
            <a:lvl8pPr indent="-330200" lvl="7" marL="3657600" rtl="0">
              <a:spcBef>
                <a:spcPts val="0"/>
              </a:spcBef>
              <a:spcAft>
                <a:spcPts val="0"/>
              </a:spcAft>
              <a:buSzPts val="1600"/>
              <a:buFont typeface="Poppins"/>
              <a:buChar char="○"/>
              <a:defRPr sz="1600">
                <a:latin typeface="Poppins"/>
                <a:ea typeface="Poppins"/>
                <a:cs typeface="Poppins"/>
                <a:sym typeface="Poppins"/>
              </a:defRPr>
            </a:lvl8pPr>
            <a:lvl9pPr indent="-330200" lvl="8" marL="4114800" rtl="0">
              <a:spcBef>
                <a:spcPts val="0"/>
              </a:spcBef>
              <a:spcAft>
                <a:spcPts val="0"/>
              </a:spcAft>
              <a:buSzPts val="1600"/>
              <a:buFont typeface="Poppins"/>
              <a:buChar char="■"/>
              <a:defRPr sz="1600">
                <a:latin typeface="Poppins"/>
                <a:ea typeface="Poppins"/>
                <a:cs typeface="Poppins"/>
                <a:sym typeface="Poppi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ottosezione - Rosso">
  <p:cSld name="CUSTOM_8_1_1_1">
    <p:spTree>
      <p:nvGrpSpPr>
        <p:cNvPr id="136" name="Shape 136"/>
        <p:cNvGrpSpPr/>
        <p:nvPr/>
      </p:nvGrpSpPr>
      <p:grpSpPr>
        <a:xfrm>
          <a:off x="0" y="0"/>
          <a:ext cx="0" cy="0"/>
          <a:chOff x="0" y="0"/>
          <a:chExt cx="0" cy="0"/>
        </a:xfrm>
      </p:grpSpPr>
      <p:sp>
        <p:nvSpPr>
          <p:cNvPr id="137" name="Google Shape;137;p17"/>
          <p:cNvSpPr/>
          <p:nvPr/>
        </p:nvSpPr>
        <p:spPr>
          <a:xfrm>
            <a:off x="6540100" y="400650"/>
            <a:ext cx="4399200" cy="9477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38" name="Google Shape;138;p17"/>
          <p:cNvSpPr txBox="1"/>
          <p:nvPr/>
        </p:nvSpPr>
        <p:spPr>
          <a:xfrm>
            <a:off x="-15478" y="-8929"/>
            <a:ext cx="3592800" cy="47517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39" name="Google Shape;139;p17"/>
          <p:cNvSpPr/>
          <p:nvPr/>
        </p:nvSpPr>
        <p:spPr>
          <a:xfrm>
            <a:off x="-1432075" y="2871550"/>
            <a:ext cx="4522500" cy="14487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40" name="Google Shape;140;p17"/>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41" name="Google Shape;141;p17"/>
          <p:cNvSpPr txBox="1"/>
          <p:nvPr>
            <p:ph type="title"/>
          </p:nvPr>
        </p:nvSpPr>
        <p:spPr>
          <a:xfrm>
            <a:off x="415625" y="856125"/>
            <a:ext cx="2730600" cy="1383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b="1" sz="2400">
                <a:solidFill>
                  <a:srgbClr val="FFFFFF"/>
                </a:solidFill>
                <a:latin typeface="Poppins"/>
                <a:ea typeface="Poppins"/>
                <a:cs typeface="Poppins"/>
                <a:sym typeface="Poppins"/>
              </a:defRPr>
            </a:lvl1pPr>
            <a:lvl2pPr lvl="1" rtl="0">
              <a:lnSpc>
                <a:spcPct val="115000"/>
              </a:lnSpc>
              <a:spcBef>
                <a:spcPts val="0"/>
              </a:spcBef>
              <a:spcAft>
                <a:spcPts val="0"/>
              </a:spcAft>
              <a:buNone/>
              <a:defRPr sz="2400">
                <a:solidFill>
                  <a:srgbClr val="FFFFFF"/>
                </a:solidFill>
                <a:latin typeface="Poppins"/>
                <a:ea typeface="Poppins"/>
                <a:cs typeface="Poppins"/>
                <a:sym typeface="Poppins"/>
              </a:defRPr>
            </a:lvl2pPr>
            <a:lvl3pPr lvl="2" rtl="0">
              <a:lnSpc>
                <a:spcPct val="115000"/>
              </a:lnSpc>
              <a:spcBef>
                <a:spcPts val="0"/>
              </a:spcBef>
              <a:spcAft>
                <a:spcPts val="0"/>
              </a:spcAft>
              <a:buNone/>
              <a:defRPr sz="2400">
                <a:solidFill>
                  <a:srgbClr val="FFFFFF"/>
                </a:solidFill>
                <a:latin typeface="Poppins"/>
                <a:ea typeface="Poppins"/>
                <a:cs typeface="Poppins"/>
                <a:sym typeface="Poppins"/>
              </a:defRPr>
            </a:lvl3pPr>
            <a:lvl4pPr lvl="3" rtl="0">
              <a:lnSpc>
                <a:spcPct val="115000"/>
              </a:lnSpc>
              <a:spcBef>
                <a:spcPts val="0"/>
              </a:spcBef>
              <a:spcAft>
                <a:spcPts val="0"/>
              </a:spcAft>
              <a:buNone/>
              <a:defRPr sz="2400">
                <a:solidFill>
                  <a:srgbClr val="FFFFFF"/>
                </a:solidFill>
                <a:latin typeface="Poppins"/>
                <a:ea typeface="Poppins"/>
                <a:cs typeface="Poppins"/>
                <a:sym typeface="Poppins"/>
              </a:defRPr>
            </a:lvl4pPr>
            <a:lvl5pPr lvl="4" rtl="0">
              <a:lnSpc>
                <a:spcPct val="115000"/>
              </a:lnSpc>
              <a:spcBef>
                <a:spcPts val="0"/>
              </a:spcBef>
              <a:spcAft>
                <a:spcPts val="0"/>
              </a:spcAft>
              <a:buNone/>
              <a:defRPr sz="2400">
                <a:solidFill>
                  <a:srgbClr val="FFFFFF"/>
                </a:solidFill>
                <a:latin typeface="Poppins"/>
                <a:ea typeface="Poppins"/>
                <a:cs typeface="Poppins"/>
                <a:sym typeface="Poppins"/>
              </a:defRPr>
            </a:lvl5pPr>
            <a:lvl6pPr lvl="5" rtl="0">
              <a:lnSpc>
                <a:spcPct val="115000"/>
              </a:lnSpc>
              <a:spcBef>
                <a:spcPts val="0"/>
              </a:spcBef>
              <a:spcAft>
                <a:spcPts val="0"/>
              </a:spcAft>
              <a:buNone/>
              <a:defRPr sz="2400">
                <a:solidFill>
                  <a:srgbClr val="FFFFFF"/>
                </a:solidFill>
                <a:latin typeface="Poppins"/>
                <a:ea typeface="Poppins"/>
                <a:cs typeface="Poppins"/>
                <a:sym typeface="Poppins"/>
              </a:defRPr>
            </a:lvl6pPr>
            <a:lvl7pPr lvl="6" rtl="0">
              <a:lnSpc>
                <a:spcPct val="115000"/>
              </a:lnSpc>
              <a:spcBef>
                <a:spcPts val="0"/>
              </a:spcBef>
              <a:spcAft>
                <a:spcPts val="0"/>
              </a:spcAft>
              <a:buNone/>
              <a:defRPr sz="2400">
                <a:solidFill>
                  <a:srgbClr val="FFFFFF"/>
                </a:solidFill>
                <a:latin typeface="Poppins"/>
                <a:ea typeface="Poppins"/>
                <a:cs typeface="Poppins"/>
                <a:sym typeface="Poppins"/>
              </a:defRPr>
            </a:lvl7pPr>
            <a:lvl8pPr lvl="7" rtl="0">
              <a:lnSpc>
                <a:spcPct val="115000"/>
              </a:lnSpc>
              <a:spcBef>
                <a:spcPts val="0"/>
              </a:spcBef>
              <a:spcAft>
                <a:spcPts val="0"/>
              </a:spcAft>
              <a:buNone/>
              <a:defRPr sz="2400">
                <a:solidFill>
                  <a:srgbClr val="FFFFFF"/>
                </a:solidFill>
                <a:latin typeface="Poppins"/>
                <a:ea typeface="Poppins"/>
                <a:cs typeface="Poppins"/>
                <a:sym typeface="Poppins"/>
              </a:defRPr>
            </a:lvl8pPr>
            <a:lvl9pPr lvl="8" rtl="0">
              <a:lnSpc>
                <a:spcPct val="115000"/>
              </a:lnSpc>
              <a:spcBef>
                <a:spcPts val="0"/>
              </a:spcBef>
              <a:spcAft>
                <a:spcPts val="0"/>
              </a:spcAft>
              <a:buNone/>
              <a:defRPr sz="2400">
                <a:solidFill>
                  <a:srgbClr val="FFFFFF"/>
                </a:solidFill>
                <a:latin typeface="Poppins"/>
                <a:ea typeface="Poppins"/>
                <a:cs typeface="Poppins"/>
                <a:sym typeface="Poppins"/>
              </a:defRPr>
            </a:lvl9pPr>
          </a:lstStyle>
          <a:p/>
        </p:txBody>
      </p:sp>
      <p:sp>
        <p:nvSpPr>
          <p:cNvPr id="142" name="Google Shape;142;p17"/>
          <p:cNvSpPr txBox="1"/>
          <p:nvPr>
            <p:ph idx="2" type="title"/>
          </p:nvPr>
        </p:nvSpPr>
        <p:spPr>
          <a:xfrm>
            <a:off x="415625" y="370425"/>
            <a:ext cx="2730600" cy="485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latin typeface="Poppins"/>
                <a:ea typeface="Poppins"/>
                <a:cs typeface="Poppins"/>
                <a:sym typeface="Poppins"/>
              </a:defRPr>
            </a:lvl1pPr>
            <a:lvl2pPr lvl="1" rtl="0">
              <a:lnSpc>
                <a:spcPct val="115000"/>
              </a:lnSpc>
              <a:spcBef>
                <a:spcPts val="0"/>
              </a:spcBef>
              <a:spcAft>
                <a:spcPts val="0"/>
              </a:spcAft>
              <a:buNone/>
              <a:defRPr sz="1200">
                <a:solidFill>
                  <a:srgbClr val="FFFFFF"/>
                </a:solidFill>
                <a:latin typeface="Poppins"/>
                <a:ea typeface="Poppins"/>
                <a:cs typeface="Poppins"/>
                <a:sym typeface="Poppins"/>
              </a:defRPr>
            </a:lvl2pPr>
            <a:lvl3pPr lvl="2" rtl="0">
              <a:lnSpc>
                <a:spcPct val="115000"/>
              </a:lnSpc>
              <a:spcBef>
                <a:spcPts val="0"/>
              </a:spcBef>
              <a:spcAft>
                <a:spcPts val="0"/>
              </a:spcAft>
              <a:buNone/>
              <a:defRPr sz="1200">
                <a:solidFill>
                  <a:srgbClr val="FFFFFF"/>
                </a:solidFill>
                <a:latin typeface="Poppins"/>
                <a:ea typeface="Poppins"/>
                <a:cs typeface="Poppins"/>
                <a:sym typeface="Poppins"/>
              </a:defRPr>
            </a:lvl3pPr>
            <a:lvl4pPr lvl="3" rtl="0">
              <a:lnSpc>
                <a:spcPct val="115000"/>
              </a:lnSpc>
              <a:spcBef>
                <a:spcPts val="0"/>
              </a:spcBef>
              <a:spcAft>
                <a:spcPts val="0"/>
              </a:spcAft>
              <a:buNone/>
              <a:defRPr sz="1200">
                <a:solidFill>
                  <a:srgbClr val="FFFFFF"/>
                </a:solidFill>
                <a:latin typeface="Poppins"/>
                <a:ea typeface="Poppins"/>
                <a:cs typeface="Poppins"/>
                <a:sym typeface="Poppins"/>
              </a:defRPr>
            </a:lvl4pPr>
            <a:lvl5pPr lvl="4" rtl="0">
              <a:lnSpc>
                <a:spcPct val="115000"/>
              </a:lnSpc>
              <a:spcBef>
                <a:spcPts val="0"/>
              </a:spcBef>
              <a:spcAft>
                <a:spcPts val="0"/>
              </a:spcAft>
              <a:buNone/>
              <a:defRPr sz="1200">
                <a:solidFill>
                  <a:srgbClr val="FFFFFF"/>
                </a:solidFill>
                <a:latin typeface="Poppins"/>
                <a:ea typeface="Poppins"/>
                <a:cs typeface="Poppins"/>
                <a:sym typeface="Poppins"/>
              </a:defRPr>
            </a:lvl5pPr>
            <a:lvl6pPr lvl="5" rtl="0">
              <a:lnSpc>
                <a:spcPct val="115000"/>
              </a:lnSpc>
              <a:spcBef>
                <a:spcPts val="0"/>
              </a:spcBef>
              <a:spcAft>
                <a:spcPts val="0"/>
              </a:spcAft>
              <a:buNone/>
              <a:defRPr sz="1200">
                <a:solidFill>
                  <a:srgbClr val="FFFFFF"/>
                </a:solidFill>
                <a:latin typeface="Poppins"/>
                <a:ea typeface="Poppins"/>
                <a:cs typeface="Poppins"/>
                <a:sym typeface="Poppins"/>
              </a:defRPr>
            </a:lvl6pPr>
            <a:lvl7pPr lvl="6" rtl="0">
              <a:lnSpc>
                <a:spcPct val="115000"/>
              </a:lnSpc>
              <a:spcBef>
                <a:spcPts val="0"/>
              </a:spcBef>
              <a:spcAft>
                <a:spcPts val="0"/>
              </a:spcAft>
              <a:buNone/>
              <a:defRPr sz="1200">
                <a:solidFill>
                  <a:srgbClr val="FFFFFF"/>
                </a:solidFill>
                <a:latin typeface="Poppins"/>
                <a:ea typeface="Poppins"/>
                <a:cs typeface="Poppins"/>
                <a:sym typeface="Poppins"/>
              </a:defRPr>
            </a:lvl7pPr>
            <a:lvl8pPr lvl="7" rtl="0">
              <a:lnSpc>
                <a:spcPct val="115000"/>
              </a:lnSpc>
              <a:spcBef>
                <a:spcPts val="0"/>
              </a:spcBef>
              <a:spcAft>
                <a:spcPts val="0"/>
              </a:spcAft>
              <a:buNone/>
              <a:defRPr sz="1200">
                <a:solidFill>
                  <a:srgbClr val="FFFFFF"/>
                </a:solidFill>
                <a:latin typeface="Poppins"/>
                <a:ea typeface="Poppins"/>
                <a:cs typeface="Poppins"/>
                <a:sym typeface="Poppins"/>
              </a:defRPr>
            </a:lvl8pPr>
            <a:lvl9pPr lvl="8" rtl="0">
              <a:lnSpc>
                <a:spcPct val="115000"/>
              </a:lnSpc>
              <a:spcBef>
                <a:spcPts val="0"/>
              </a:spcBef>
              <a:spcAft>
                <a:spcPts val="0"/>
              </a:spcAft>
              <a:buNone/>
              <a:defRPr sz="1200">
                <a:solidFill>
                  <a:srgbClr val="FFFFFF"/>
                </a:solidFill>
                <a:latin typeface="Poppins"/>
                <a:ea typeface="Poppins"/>
                <a:cs typeface="Poppins"/>
                <a:sym typeface="Poppins"/>
              </a:defRPr>
            </a:lvl9pPr>
          </a:lstStyle>
          <a:p/>
        </p:txBody>
      </p:sp>
      <p:sp>
        <p:nvSpPr>
          <p:cNvPr id="143" name="Google Shape;143;p17"/>
          <p:cNvSpPr txBox="1"/>
          <p:nvPr>
            <p:ph idx="3" type="body"/>
          </p:nvPr>
        </p:nvSpPr>
        <p:spPr>
          <a:xfrm>
            <a:off x="415625" y="2664000"/>
            <a:ext cx="2730600" cy="17640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Font typeface="Poppins"/>
              <a:buChar char="●"/>
              <a:defRPr sz="1600">
                <a:latin typeface="Poppins"/>
                <a:ea typeface="Poppins"/>
                <a:cs typeface="Poppins"/>
                <a:sym typeface="Poppins"/>
              </a:defRPr>
            </a:lvl1pPr>
            <a:lvl2pPr indent="-330200" lvl="1" marL="914400" rtl="0">
              <a:spcBef>
                <a:spcPts val="0"/>
              </a:spcBef>
              <a:spcAft>
                <a:spcPts val="0"/>
              </a:spcAft>
              <a:buSzPts val="1600"/>
              <a:buFont typeface="Poppins"/>
              <a:buChar char="○"/>
              <a:defRPr sz="1600">
                <a:latin typeface="Poppins"/>
                <a:ea typeface="Poppins"/>
                <a:cs typeface="Poppins"/>
                <a:sym typeface="Poppins"/>
              </a:defRPr>
            </a:lvl2pPr>
            <a:lvl3pPr indent="-330200" lvl="2" marL="1371600" rtl="0">
              <a:spcBef>
                <a:spcPts val="0"/>
              </a:spcBef>
              <a:spcAft>
                <a:spcPts val="0"/>
              </a:spcAft>
              <a:buSzPts val="1600"/>
              <a:buFont typeface="Poppins"/>
              <a:buChar char="■"/>
              <a:defRPr sz="1600">
                <a:latin typeface="Poppins"/>
                <a:ea typeface="Poppins"/>
                <a:cs typeface="Poppins"/>
                <a:sym typeface="Poppins"/>
              </a:defRPr>
            </a:lvl3pPr>
            <a:lvl4pPr indent="-330200" lvl="3" marL="1828800" rtl="0">
              <a:spcBef>
                <a:spcPts val="0"/>
              </a:spcBef>
              <a:spcAft>
                <a:spcPts val="0"/>
              </a:spcAft>
              <a:buSzPts val="1600"/>
              <a:buFont typeface="Poppins"/>
              <a:buChar char="●"/>
              <a:defRPr sz="1600">
                <a:latin typeface="Poppins"/>
                <a:ea typeface="Poppins"/>
                <a:cs typeface="Poppins"/>
                <a:sym typeface="Poppins"/>
              </a:defRPr>
            </a:lvl4pPr>
            <a:lvl5pPr indent="-330200" lvl="4" marL="2286000" rtl="0">
              <a:spcBef>
                <a:spcPts val="0"/>
              </a:spcBef>
              <a:spcAft>
                <a:spcPts val="0"/>
              </a:spcAft>
              <a:buSzPts val="1600"/>
              <a:buFont typeface="Poppins"/>
              <a:buChar char="○"/>
              <a:defRPr sz="1600">
                <a:latin typeface="Poppins"/>
                <a:ea typeface="Poppins"/>
                <a:cs typeface="Poppins"/>
                <a:sym typeface="Poppins"/>
              </a:defRPr>
            </a:lvl5pPr>
            <a:lvl6pPr indent="-330200" lvl="5" marL="2743200" rtl="0">
              <a:spcBef>
                <a:spcPts val="0"/>
              </a:spcBef>
              <a:spcAft>
                <a:spcPts val="0"/>
              </a:spcAft>
              <a:buSzPts val="1600"/>
              <a:buFont typeface="Poppins"/>
              <a:buChar char="■"/>
              <a:defRPr sz="1600">
                <a:latin typeface="Poppins"/>
                <a:ea typeface="Poppins"/>
                <a:cs typeface="Poppins"/>
                <a:sym typeface="Poppins"/>
              </a:defRPr>
            </a:lvl6pPr>
            <a:lvl7pPr indent="-330200" lvl="6" marL="3200400" rtl="0">
              <a:spcBef>
                <a:spcPts val="0"/>
              </a:spcBef>
              <a:spcAft>
                <a:spcPts val="0"/>
              </a:spcAft>
              <a:buSzPts val="1600"/>
              <a:buFont typeface="Poppins"/>
              <a:buChar char="●"/>
              <a:defRPr sz="1600">
                <a:latin typeface="Poppins"/>
                <a:ea typeface="Poppins"/>
                <a:cs typeface="Poppins"/>
                <a:sym typeface="Poppins"/>
              </a:defRPr>
            </a:lvl7pPr>
            <a:lvl8pPr indent="-330200" lvl="7" marL="3657600" rtl="0">
              <a:spcBef>
                <a:spcPts val="0"/>
              </a:spcBef>
              <a:spcAft>
                <a:spcPts val="0"/>
              </a:spcAft>
              <a:buSzPts val="1600"/>
              <a:buFont typeface="Poppins"/>
              <a:buChar char="○"/>
              <a:defRPr sz="1600">
                <a:latin typeface="Poppins"/>
                <a:ea typeface="Poppins"/>
                <a:cs typeface="Poppins"/>
                <a:sym typeface="Poppins"/>
              </a:defRPr>
            </a:lvl8pPr>
            <a:lvl9pPr indent="-330200" lvl="8" marL="4114800" rtl="0">
              <a:spcBef>
                <a:spcPts val="0"/>
              </a:spcBef>
              <a:spcAft>
                <a:spcPts val="0"/>
              </a:spcAft>
              <a:buSzPts val="1600"/>
              <a:buFont typeface="Poppins"/>
              <a:buChar char="■"/>
              <a:defRPr sz="1600">
                <a:latin typeface="Poppins"/>
                <a:ea typeface="Poppins"/>
                <a:cs typeface="Poppins"/>
                <a:sym typeface="Poppi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ottosezione - Grigio">
  <p:cSld name="CUSTOM_8_1_1_1_1">
    <p:spTree>
      <p:nvGrpSpPr>
        <p:cNvPr id="144" name="Shape 144"/>
        <p:cNvGrpSpPr/>
        <p:nvPr/>
      </p:nvGrpSpPr>
      <p:grpSpPr>
        <a:xfrm>
          <a:off x="0" y="0"/>
          <a:ext cx="0" cy="0"/>
          <a:chOff x="0" y="0"/>
          <a:chExt cx="0" cy="0"/>
        </a:xfrm>
      </p:grpSpPr>
      <p:sp>
        <p:nvSpPr>
          <p:cNvPr id="145" name="Google Shape;145;p18"/>
          <p:cNvSpPr txBox="1"/>
          <p:nvPr/>
        </p:nvSpPr>
        <p:spPr>
          <a:xfrm>
            <a:off x="-15478" y="-8929"/>
            <a:ext cx="3592800" cy="4751700"/>
          </a:xfrm>
          <a:prstGeom prst="rect">
            <a:avLst/>
          </a:prstGeom>
          <a:solidFill>
            <a:schemeClr val="accen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46" name="Google Shape;146;p18"/>
          <p:cNvSpPr/>
          <p:nvPr/>
        </p:nvSpPr>
        <p:spPr>
          <a:xfrm>
            <a:off x="-1432076" y="2884450"/>
            <a:ext cx="4522500" cy="14229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47" name="Google Shape;147;p18"/>
          <p:cNvSpPr txBox="1"/>
          <p:nvPr>
            <p:ph type="title"/>
          </p:nvPr>
        </p:nvSpPr>
        <p:spPr>
          <a:xfrm>
            <a:off x="415625" y="856125"/>
            <a:ext cx="2730600" cy="13839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b="1" sz="2400">
                <a:solidFill>
                  <a:srgbClr val="1E1E1E"/>
                </a:solidFill>
                <a:latin typeface="Poppins"/>
                <a:ea typeface="Poppins"/>
                <a:cs typeface="Poppins"/>
                <a:sym typeface="Poppins"/>
              </a:defRPr>
            </a:lvl1pPr>
            <a:lvl2pPr lvl="1" rtl="0">
              <a:lnSpc>
                <a:spcPct val="115000"/>
              </a:lnSpc>
              <a:spcBef>
                <a:spcPts val="0"/>
              </a:spcBef>
              <a:spcAft>
                <a:spcPts val="0"/>
              </a:spcAft>
              <a:buNone/>
              <a:defRPr sz="2400">
                <a:solidFill>
                  <a:srgbClr val="1E1E1E"/>
                </a:solidFill>
                <a:latin typeface="Poppins"/>
                <a:ea typeface="Poppins"/>
                <a:cs typeface="Poppins"/>
                <a:sym typeface="Poppins"/>
              </a:defRPr>
            </a:lvl2pPr>
            <a:lvl3pPr lvl="2" rtl="0">
              <a:lnSpc>
                <a:spcPct val="115000"/>
              </a:lnSpc>
              <a:spcBef>
                <a:spcPts val="0"/>
              </a:spcBef>
              <a:spcAft>
                <a:spcPts val="0"/>
              </a:spcAft>
              <a:buNone/>
              <a:defRPr sz="2400">
                <a:solidFill>
                  <a:srgbClr val="1E1E1E"/>
                </a:solidFill>
                <a:latin typeface="Poppins"/>
                <a:ea typeface="Poppins"/>
                <a:cs typeface="Poppins"/>
                <a:sym typeface="Poppins"/>
              </a:defRPr>
            </a:lvl3pPr>
            <a:lvl4pPr lvl="3" rtl="0">
              <a:lnSpc>
                <a:spcPct val="115000"/>
              </a:lnSpc>
              <a:spcBef>
                <a:spcPts val="0"/>
              </a:spcBef>
              <a:spcAft>
                <a:spcPts val="0"/>
              </a:spcAft>
              <a:buNone/>
              <a:defRPr sz="2400">
                <a:solidFill>
                  <a:srgbClr val="1E1E1E"/>
                </a:solidFill>
                <a:latin typeface="Poppins"/>
                <a:ea typeface="Poppins"/>
                <a:cs typeface="Poppins"/>
                <a:sym typeface="Poppins"/>
              </a:defRPr>
            </a:lvl4pPr>
            <a:lvl5pPr lvl="4" rtl="0">
              <a:lnSpc>
                <a:spcPct val="115000"/>
              </a:lnSpc>
              <a:spcBef>
                <a:spcPts val="0"/>
              </a:spcBef>
              <a:spcAft>
                <a:spcPts val="0"/>
              </a:spcAft>
              <a:buNone/>
              <a:defRPr sz="2400">
                <a:solidFill>
                  <a:srgbClr val="1E1E1E"/>
                </a:solidFill>
                <a:latin typeface="Poppins"/>
                <a:ea typeface="Poppins"/>
                <a:cs typeface="Poppins"/>
                <a:sym typeface="Poppins"/>
              </a:defRPr>
            </a:lvl5pPr>
            <a:lvl6pPr lvl="5" rtl="0">
              <a:lnSpc>
                <a:spcPct val="115000"/>
              </a:lnSpc>
              <a:spcBef>
                <a:spcPts val="0"/>
              </a:spcBef>
              <a:spcAft>
                <a:spcPts val="0"/>
              </a:spcAft>
              <a:buNone/>
              <a:defRPr sz="2400">
                <a:solidFill>
                  <a:srgbClr val="1E1E1E"/>
                </a:solidFill>
                <a:latin typeface="Poppins"/>
                <a:ea typeface="Poppins"/>
                <a:cs typeface="Poppins"/>
                <a:sym typeface="Poppins"/>
              </a:defRPr>
            </a:lvl6pPr>
            <a:lvl7pPr lvl="6" rtl="0">
              <a:lnSpc>
                <a:spcPct val="115000"/>
              </a:lnSpc>
              <a:spcBef>
                <a:spcPts val="0"/>
              </a:spcBef>
              <a:spcAft>
                <a:spcPts val="0"/>
              </a:spcAft>
              <a:buNone/>
              <a:defRPr sz="2400">
                <a:solidFill>
                  <a:srgbClr val="1E1E1E"/>
                </a:solidFill>
                <a:latin typeface="Poppins"/>
                <a:ea typeface="Poppins"/>
                <a:cs typeface="Poppins"/>
                <a:sym typeface="Poppins"/>
              </a:defRPr>
            </a:lvl7pPr>
            <a:lvl8pPr lvl="7" rtl="0">
              <a:lnSpc>
                <a:spcPct val="115000"/>
              </a:lnSpc>
              <a:spcBef>
                <a:spcPts val="0"/>
              </a:spcBef>
              <a:spcAft>
                <a:spcPts val="0"/>
              </a:spcAft>
              <a:buNone/>
              <a:defRPr sz="2400">
                <a:solidFill>
                  <a:srgbClr val="1E1E1E"/>
                </a:solidFill>
                <a:latin typeface="Poppins"/>
                <a:ea typeface="Poppins"/>
                <a:cs typeface="Poppins"/>
                <a:sym typeface="Poppins"/>
              </a:defRPr>
            </a:lvl8pPr>
            <a:lvl9pPr lvl="8" rtl="0">
              <a:lnSpc>
                <a:spcPct val="115000"/>
              </a:lnSpc>
              <a:spcBef>
                <a:spcPts val="0"/>
              </a:spcBef>
              <a:spcAft>
                <a:spcPts val="0"/>
              </a:spcAft>
              <a:buNone/>
              <a:defRPr sz="2400">
                <a:solidFill>
                  <a:srgbClr val="1E1E1E"/>
                </a:solidFill>
                <a:latin typeface="Poppins"/>
                <a:ea typeface="Poppins"/>
                <a:cs typeface="Poppins"/>
                <a:sym typeface="Poppins"/>
              </a:defRPr>
            </a:lvl9pPr>
          </a:lstStyle>
          <a:p/>
        </p:txBody>
      </p:sp>
      <p:sp>
        <p:nvSpPr>
          <p:cNvPr id="148" name="Google Shape;148;p18"/>
          <p:cNvSpPr txBox="1"/>
          <p:nvPr>
            <p:ph idx="2" type="title"/>
          </p:nvPr>
        </p:nvSpPr>
        <p:spPr>
          <a:xfrm>
            <a:off x="415625" y="370425"/>
            <a:ext cx="2730600" cy="485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200">
                <a:solidFill>
                  <a:srgbClr val="1E1E1E"/>
                </a:solidFill>
                <a:latin typeface="Poppins"/>
                <a:ea typeface="Poppins"/>
                <a:cs typeface="Poppins"/>
                <a:sym typeface="Poppins"/>
              </a:defRPr>
            </a:lvl1pPr>
            <a:lvl2pPr lvl="1" rtl="0">
              <a:lnSpc>
                <a:spcPct val="115000"/>
              </a:lnSpc>
              <a:spcBef>
                <a:spcPts val="0"/>
              </a:spcBef>
              <a:spcAft>
                <a:spcPts val="0"/>
              </a:spcAft>
              <a:buNone/>
              <a:defRPr sz="1200">
                <a:solidFill>
                  <a:srgbClr val="1E1E1E"/>
                </a:solidFill>
                <a:latin typeface="Poppins"/>
                <a:ea typeface="Poppins"/>
                <a:cs typeface="Poppins"/>
                <a:sym typeface="Poppins"/>
              </a:defRPr>
            </a:lvl2pPr>
            <a:lvl3pPr lvl="2" rtl="0">
              <a:lnSpc>
                <a:spcPct val="115000"/>
              </a:lnSpc>
              <a:spcBef>
                <a:spcPts val="0"/>
              </a:spcBef>
              <a:spcAft>
                <a:spcPts val="0"/>
              </a:spcAft>
              <a:buNone/>
              <a:defRPr sz="1200">
                <a:solidFill>
                  <a:srgbClr val="1E1E1E"/>
                </a:solidFill>
                <a:latin typeface="Poppins"/>
                <a:ea typeface="Poppins"/>
                <a:cs typeface="Poppins"/>
                <a:sym typeface="Poppins"/>
              </a:defRPr>
            </a:lvl3pPr>
            <a:lvl4pPr lvl="3" rtl="0">
              <a:lnSpc>
                <a:spcPct val="115000"/>
              </a:lnSpc>
              <a:spcBef>
                <a:spcPts val="0"/>
              </a:spcBef>
              <a:spcAft>
                <a:spcPts val="0"/>
              </a:spcAft>
              <a:buNone/>
              <a:defRPr sz="1200">
                <a:solidFill>
                  <a:srgbClr val="1E1E1E"/>
                </a:solidFill>
                <a:latin typeface="Poppins"/>
                <a:ea typeface="Poppins"/>
                <a:cs typeface="Poppins"/>
                <a:sym typeface="Poppins"/>
              </a:defRPr>
            </a:lvl4pPr>
            <a:lvl5pPr lvl="4" rtl="0">
              <a:lnSpc>
                <a:spcPct val="115000"/>
              </a:lnSpc>
              <a:spcBef>
                <a:spcPts val="0"/>
              </a:spcBef>
              <a:spcAft>
                <a:spcPts val="0"/>
              </a:spcAft>
              <a:buNone/>
              <a:defRPr sz="1200">
                <a:solidFill>
                  <a:srgbClr val="1E1E1E"/>
                </a:solidFill>
                <a:latin typeface="Poppins"/>
                <a:ea typeface="Poppins"/>
                <a:cs typeface="Poppins"/>
                <a:sym typeface="Poppins"/>
              </a:defRPr>
            </a:lvl5pPr>
            <a:lvl6pPr lvl="5" rtl="0">
              <a:lnSpc>
                <a:spcPct val="115000"/>
              </a:lnSpc>
              <a:spcBef>
                <a:spcPts val="0"/>
              </a:spcBef>
              <a:spcAft>
                <a:spcPts val="0"/>
              </a:spcAft>
              <a:buNone/>
              <a:defRPr sz="1200">
                <a:solidFill>
                  <a:srgbClr val="1E1E1E"/>
                </a:solidFill>
                <a:latin typeface="Poppins"/>
                <a:ea typeface="Poppins"/>
                <a:cs typeface="Poppins"/>
                <a:sym typeface="Poppins"/>
              </a:defRPr>
            </a:lvl6pPr>
            <a:lvl7pPr lvl="6" rtl="0">
              <a:lnSpc>
                <a:spcPct val="115000"/>
              </a:lnSpc>
              <a:spcBef>
                <a:spcPts val="0"/>
              </a:spcBef>
              <a:spcAft>
                <a:spcPts val="0"/>
              </a:spcAft>
              <a:buNone/>
              <a:defRPr sz="1200">
                <a:solidFill>
                  <a:srgbClr val="1E1E1E"/>
                </a:solidFill>
                <a:latin typeface="Poppins"/>
                <a:ea typeface="Poppins"/>
                <a:cs typeface="Poppins"/>
                <a:sym typeface="Poppins"/>
              </a:defRPr>
            </a:lvl7pPr>
            <a:lvl8pPr lvl="7" rtl="0">
              <a:lnSpc>
                <a:spcPct val="115000"/>
              </a:lnSpc>
              <a:spcBef>
                <a:spcPts val="0"/>
              </a:spcBef>
              <a:spcAft>
                <a:spcPts val="0"/>
              </a:spcAft>
              <a:buNone/>
              <a:defRPr sz="1200">
                <a:solidFill>
                  <a:srgbClr val="1E1E1E"/>
                </a:solidFill>
                <a:latin typeface="Poppins"/>
                <a:ea typeface="Poppins"/>
                <a:cs typeface="Poppins"/>
                <a:sym typeface="Poppins"/>
              </a:defRPr>
            </a:lvl8pPr>
            <a:lvl9pPr lvl="8" rtl="0">
              <a:lnSpc>
                <a:spcPct val="115000"/>
              </a:lnSpc>
              <a:spcBef>
                <a:spcPts val="0"/>
              </a:spcBef>
              <a:spcAft>
                <a:spcPts val="0"/>
              </a:spcAft>
              <a:buNone/>
              <a:defRPr sz="1200">
                <a:solidFill>
                  <a:srgbClr val="1E1E1E"/>
                </a:solidFill>
                <a:latin typeface="Poppins"/>
                <a:ea typeface="Poppins"/>
                <a:cs typeface="Poppins"/>
                <a:sym typeface="Poppins"/>
              </a:defRPr>
            </a:lvl9pPr>
          </a:lstStyle>
          <a:p/>
        </p:txBody>
      </p:sp>
      <p:sp>
        <p:nvSpPr>
          <p:cNvPr id="149" name="Google Shape;149;p18"/>
          <p:cNvSpPr txBox="1"/>
          <p:nvPr>
            <p:ph idx="1" type="body"/>
          </p:nvPr>
        </p:nvSpPr>
        <p:spPr>
          <a:xfrm>
            <a:off x="415625" y="2664000"/>
            <a:ext cx="2730600" cy="17640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
        <p:nvSpPr>
          <p:cNvPr id="150" name="Google Shape;150;p18"/>
          <p:cNvSpPr/>
          <p:nvPr/>
        </p:nvSpPr>
        <p:spPr>
          <a:xfrm>
            <a:off x="6540103" y="400645"/>
            <a:ext cx="3613500" cy="947700"/>
          </a:xfrm>
          <a:prstGeom prst="roundRect">
            <a:avLst>
              <a:gd fmla="val 50000" name="adj"/>
            </a:avLst>
          </a:prstGeom>
          <a:solidFill>
            <a:srgbClr val="9FAAB0">
              <a:alpha val="240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151" name="Google Shape;151;p18"/>
          <p:cNvSpPr txBox="1"/>
          <p:nvPr>
            <p:ph idx="3"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30200" lvl="0" marL="457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Interno pieno - Azzurro">
  <p:cSld name="CUSTOM_9">
    <p:spTree>
      <p:nvGrpSpPr>
        <p:cNvPr id="152" name="Shape 152"/>
        <p:cNvGrpSpPr/>
        <p:nvPr/>
      </p:nvGrpSpPr>
      <p:grpSpPr>
        <a:xfrm>
          <a:off x="0" y="0"/>
          <a:ext cx="0" cy="0"/>
          <a:chOff x="0" y="0"/>
          <a:chExt cx="0" cy="0"/>
        </a:xfrm>
      </p:grpSpPr>
      <p:sp>
        <p:nvSpPr>
          <p:cNvPr id="153" name="Google Shape;153;p19"/>
          <p:cNvSpPr txBox="1"/>
          <p:nvPr/>
        </p:nvSpPr>
        <p:spPr>
          <a:xfrm>
            <a:off x="0" y="0"/>
            <a:ext cx="9151800" cy="4751700"/>
          </a:xfrm>
          <a:prstGeom prst="rect">
            <a:avLst/>
          </a:prstGeom>
          <a:solidFill>
            <a:srgbClr val="03ACE9"/>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54" name="Google Shape;154;p19"/>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19"/>
          <p:cNvSpPr txBox="1"/>
          <p:nvPr>
            <p:ph idx="2" type="title"/>
          </p:nvPr>
        </p:nvSpPr>
        <p:spPr>
          <a:xfrm>
            <a:off x="1220400" y="1261800"/>
            <a:ext cx="6703200" cy="28416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2000">
                <a:solidFill>
                  <a:srgbClr val="FFFFFF"/>
                </a:solidFill>
                <a:latin typeface="Poppins"/>
                <a:ea typeface="Poppins"/>
                <a:cs typeface="Poppins"/>
                <a:sym typeface="Poppins"/>
              </a:defRPr>
            </a:lvl1pPr>
            <a:lvl2pPr lvl="1" rtl="0">
              <a:lnSpc>
                <a:spcPct val="115000"/>
              </a:lnSpc>
              <a:spcBef>
                <a:spcPts val="0"/>
              </a:spcBef>
              <a:spcAft>
                <a:spcPts val="0"/>
              </a:spcAft>
              <a:buNone/>
              <a:defRPr sz="2000">
                <a:latin typeface="Poppins"/>
                <a:ea typeface="Poppins"/>
                <a:cs typeface="Poppins"/>
                <a:sym typeface="Poppins"/>
              </a:defRPr>
            </a:lvl2pPr>
            <a:lvl3pPr lvl="2" rtl="0">
              <a:lnSpc>
                <a:spcPct val="115000"/>
              </a:lnSpc>
              <a:spcBef>
                <a:spcPts val="0"/>
              </a:spcBef>
              <a:spcAft>
                <a:spcPts val="0"/>
              </a:spcAft>
              <a:buNone/>
              <a:defRPr sz="2000">
                <a:latin typeface="Poppins"/>
                <a:ea typeface="Poppins"/>
                <a:cs typeface="Poppins"/>
                <a:sym typeface="Poppins"/>
              </a:defRPr>
            </a:lvl3pPr>
            <a:lvl4pPr lvl="3" rtl="0">
              <a:lnSpc>
                <a:spcPct val="115000"/>
              </a:lnSpc>
              <a:spcBef>
                <a:spcPts val="0"/>
              </a:spcBef>
              <a:spcAft>
                <a:spcPts val="0"/>
              </a:spcAft>
              <a:buNone/>
              <a:defRPr sz="2000">
                <a:latin typeface="Poppins"/>
                <a:ea typeface="Poppins"/>
                <a:cs typeface="Poppins"/>
                <a:sym typeface="Poppins"/>
              </a:defRPr>
            </a:lvl4pPr>
            <a:lvl5pPr lvl="4" rtl="0">
              <a:lnSpc>
                <a:spcPct val="115000"/>
              </a:lnSpc>
              <a:spcBef>
                <a:spcPts val="0"/>
              </a:spcBef>
              <a:spcAft>
                <a:spcPts val="0"/>
              </a:spcAft>
              <a:buNone/>
              <a:defRPr sz="2000">
                <a:latin typeface="Poppins"/>
                <a:ea typeface="Poppins"/>
                <a:cs typeface="Poppins"/>
                <a:sym typeface="Poppins"/>
              </a:defRPr>
            </a:lvl5pPr>
            <a:lvl6pPr lvl="5" rtl="0">
              <a:lnSpc>
                <a:spcPct val="115000"/>
              </a:lnSpc>
              <a:spcBef>
                <a:spcPts val="0"/>
              </a:spcBef>
              <a:spcAft>
                <a:spcPts val="0"/>
              </a:spcAft>
              <a:buNone/>
              <a:defRPr sz="2000">
                <a:latin typeface="Poppins"/>
                <a:ea typeface="Poppins"/>
                <a:cs typeface="Poppins"/>
                <a:sym typeface="Poppins"/>
              </a:defRPr>
            </a:lvl6pPr>
            <a:lvl7pPr lvl="6" rtl="0">
              <a:lnSpc>
                <a:spcPct val="115000"/>
              </a:lnSpc>
              <a:spcBef>
                <a:spcPts val="0"/>
              </a:spcBef>
              <a:spcAft>
                <a:spcPts val="0"/>
              </a:spcAft>
              <a:buNone/>
              <a:defRPr sz="2000">
                <a:latin typeface="Poppins"/>
                <a:ea typeface="Poppins"/>
                <a:cs typeface="Poppins"/>
                <a:sym typeface="Poppins"/>
              </a:defRPr>
            </a:lvl7pPr>
            <a:lvl8pPr lvl="7" rtl="0">
              <a:lnSpc>
                <a:spcPct val="115000"/>
              </a:lnSpc>
              <a:spcBef>
                <a:spcPts val="0"/>
              </a:spcBef>
              <a:spcAft>
                <a:spcPts val="0"/>
              </a:spcAft>
              <a:buNone/>
              <a:defRPr sz="2000">
                <a:latin typeface="Poppins"/>
                <a:ea typeface="Poppins"/>
                <a:cs typeface="Poppins"/>
                <a:sym typeface="Poppins"/>
              </a:defRPr>
            </a:lvl8pPr>
            <a:lvl9pPr lvl="8" rtl="0">
              <a:lnSpc>
                <a:spcPct val="115000"/>
              </a:lnSpc>
              <a:spcBef>
                <a:spcPts val="0"/>
              </a:spcBef>
              <a:spcAft>
                <a:spcPts val="0"/>
              </a:spcAft>
              <a:buNone/>
              <a:defRPr sz="2000">
                <a:latin typeface="Poppins"/>
                <a:ea typeface="Poppins"/>
                <a:cs typeface="Poppins"/>
                <a:sym typeface="Poppi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Interno pieno - Arancione">
  <p:cSld name="CUSTOM_9_1">
    <p:spTree>
      <p:nvGrpSpPr>
        <p:cNvPr id="156" name="Shape 156"/>
        <p:cNvGrpSpPr/>
        <p:nvPr/>
      </p:nvGrpSpPr>
      <p:grpSpPr>
        <a:xfrm>
          <a:off x="0" y="0"/>
          <a:ext cx="0" cy="0"/>
          <a:chOff x="0" y="0"/>
          <a:chExt cx="0" cy="0"/>
        </a:xfrm>
      </p:grpSpPr>
      <p:sp>
        <p:nvSpPr>
          <p:cNvPr id="157" name="Google Shape;157;p20"/>
          <p:cNvSpPr txBox="1"/>
          <p:nvPr/>
        </p:nvSpPr>
        <p:spPr>
          <a:xfrm>
            <a:off x="0" y="0"/>
            <a:ext cx="9151800" cy="47517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58" name="Google Shape;158;p20"/>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434343"/>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0"/>
          <p:cNvSpPr txBox="1"/>
          <p:nvPr>
            <p:ph idx="2" type="title"/>
          </p:nvPr>
        </p:nvSpPr>
        <p:spPr>
          <a:xfrm>
            <a:off x="1220400" y="1261800"/>
            <a:ext cx="6703200" cy="28416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2000">
                <a:solidFill>
                  <a:srgbClr val="434343"/>
                </a:solidFill>
                <a:latin typeface="Poppins"/>
                <a:ea typeface="Poppins"/>
                <a:cs typeface="Poppins"/>
                <a:sym typeface="Poppins"/>
              </a:defRPr>
            </a:lvl1pPr>
            <a:lvl2pPr lvl="1" rtl="0">
              <a:lnSpc>
                <a:spcPct val="115000"/>
              </a:lnSpc>
              <a:spcBef>
                <a:spcPts val="0"/>
              </a:spcBef>
              <a:spcAft>
                <a:spcPts val="0"/>
              </a:spcAft>
              <a:buNone/>
              <a:defRPr sz="2000">
                <a:latin typeface="Poppins"/>
                <a:ea typeface="Poppins"/>
                <a:cs typeface="Poppins"/>
                <a:sym typeface="Poppins"/>
              </a:defRPr>
            </a:lvl2pPr>
            <a:lvl3pPr lvl="2" rtl="0">
              <a:lnSpc>
                <a:spcPct val="115000"/>
              </a:lnSpc>
              <a:spcBef>
                <a:spcPts val="0"/>
              </a:spcBef>
              <a:spcAft>
                <a:spcPts val="0"/>
              </a:spcAft>
              <a:buNone/>
              <a:defRPr sz="2000">
                <a:latin typeface="Poppins"/>
                <a:ea typeface="Poppins"/>
                <a:cs typeface="Poppins"/>
                <a:sym typeface="Poppins"/>
              </a:defRPr>
            </a:lvl3pPr>
            <a:lvl4pPr lvl="3" rtl="0">
              <a:lnSpc>
                <a:spcPct val="115000"/>
              </a:lnSpc>
              <a:spcBef>
                <a:spcPts val="0"/>
              </a:spcBef>
              <a:spcAft>
                <a:spcPts val="0"/>
              </a:spcAft>
              <a:buNone/>
              <a:defRPr sz="2000">
                <a:latin typeface="Poppins"/>
                <a:ea typeface="Poppins"/>
                <a:cs typeface="Poppins"/>
                <a:sym typeface="Poppins"/>
              </a:defRPr>
            </a:lvl4pPr>
            <a:lvl5pPr lvl="4" rtl="0">
              <a:lnSpc>
                <a:spcPct val="115000"/>
              </a:lnSpc>
              <a:spcBef>
                <a:spcPts val="0"/>
              </a:spcBef>
              <a:spcAft>
                <a:spcPts val="0"/>
              </a:spcAft>
              <a:buNone/>
              <a:defRPr sz="2000">
                <a:latin typeface="Poppins"/>
                <a:ea typeface="Poppins"/>
                <a:cs typeface="Poppins"/>
                <a:sym typeface="Poppins"/>
              </a:defRPr>
            </a:lvl5pPr>
            <a:lvl6pPr lvl="5" rtl="0">
              <a:lnSpc>
                <a:spcPct val="115000"/>
              </a:lnSpc>
              <a:spcBef>
                <a:spcPts val="0"/>
              </a:spcBef>
              <a:spcAft>
                <a:spcPts val="0"/>
              </a:spcAft>
              <a:buNone/>
              <a:defRPr sz="2000">
                <a:latin typeface="Poppins"/>
                <a:ea typeface="Poppins"/>
                <a:cs typeface="Poppins"/>
                <a:sym typeface="Poppins"/>
              </a:defRPr>
            </a:lvl6pPr>
            <a:lvl7pPr lvl="6" rtl="0">
              <a:lnSpc>
                <a:spcPct val="115000"/>
              </a:lnSpc>
              <a:spcBef>
                <a:spcPts val="0"/>
              </a:spcBef>
              <a:spcAft>
                <a:spcPts val="0"/>
              </a:spcAft>
              <a:buNone/>
              <a:defRPr sz="2000">
                <a:latin typeface="Poppins"/>
                <a:ea typeface="Poppins"/>
                <a:cs typeface="Poppins"/>
                <a:sym typeface="Poppins"/>
              </a:defRPr>
            </a:lvl7pPr>
            <a:lvl8pPr lvl="7" rtl="0">
              <a:lnSpc>
                <a:spcPct val="115000"/>
              </a:lnSpc>
              <a:spcBef>
                <a:spcPts val="0"/>
              </a:spcBef>
              <a:spcAft>
                <a:spcPts val="0"/>
              </a:spcAft>
              <a:buNone/>
              <a:defRPr sz="2000">
                <a:latin typeface="Poppins"/>
                <a:ea typeface="Poppins"/>
                <a:cs typeface="Poppins"/>
                <a:sym typeface="Poppins"/>
              </a:defRPr>
            </a:lvl8pPr>
            <a:lvl9pPr lvl="8" rtl="0">
              <a:lnSpc>
                <a:spcPct val="115000"/>
              </a:lnSpc>
              <a:spcBef>
                <a:spcPts val="0"/>
              </a:spcBef>
              <a:spcAft>
                <a:spcPts val="0"/>
              </a:spcAft>
              <a:buNone/>
              <a:defRPr sz="2000">
                <a:latin typeface="Poppins"/>
                <a:ea typeface="Poppins"/>
                <a:cs typeface="Poppins"/>
                <a:sym typeface="Poppi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Copertina TALK - Titoli lunghi">
  <p:cSld name="CUSTOM_4_1">
    <p:bg>
      <p:bgPr>
        <a:solidFill>
          <a:srgbClr val="00ADE9"/>
        </a:solidFill>
      </p:bgPr>
    </p:bg>
    <p:spTree>
      <p:nvGrpSpPr>
        <p:cNvPr id="28" name="Shape 28"/>
        <p:cNvGrpSpPr/>
        <p:nvPr/>
      </p:nvGrpSpPr>
      <p:grpSpPr>
        <a:xfrm>
          <a:off x="0" y="0"/>
          <a:ext cx="0" cy="0"/>
          <a:chOff x="0" y="0"/>
          <a:chExt cx="0" cy="0"/>
        </a:xfrm>
      </p:grpSpPr>
      <p:sp>
        <p:nvSpPr>
          <p:cNvPr id="29" name="Google Shape;29;p3"/>
          <p:cNvSpPr/>
          <p:nvPr/>
        </p:nvSpPr>
        <p:spPr>
          <a:xfrm>
            <a:off x="0" y="-25"/>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3"/>
          <p:cNvGrpSpPr/>
          <p:nvPr/>
        </p:nvGrpSpPr>
        <p:grpSpPr>
          <a:xfrm>
            <a:off x="3730025" y="140488"/>
            <a:ext cx="8358225" cy="3920400"/>
            <a:chOff x="1923025" y="134300"/>
            <a:chExt cx="8358225" cy="3920400"/>
          </a:xfrm>
        </p:grpSpPr>
        <p:grpSp>
          <p:nvGrpSpPr>
            <p:cNvPr id="31" name="Google Shape;31;p3"/>
            <p:cNvGrpSpPr/>
            <p:nvPr/>
          </p:nvGrpSpPr>
          <p:grpSpPr>
            <a:xfrm>
              <a:off x="3330825" y="134300"/>
              <a:ext cx="6950425" cy="3920400"/>
              <a:chOff x="3330825" y="134300"/>
              <a:chExt cx="6950425" cy="3920400"/>
            </a:xfrm>
          </p:grpSpPr>
          <p:sp>
            <p:nvSpPr>
              <p:cNvPr id="32" name="Google Shape;32;p3"/>
              <p:cNvSpPr/>
              <p:nvPr/>
            </p:nvSpPr>
            <p:spPr>
              <a:xfrm>
                <a:off x="3523450" y="1114400"/>
                <a:ext cx="5998800" cy="980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367300" y="1114400"/>
                <a:ext cx="2761200" cy="990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285146" y="2094500"/>
                <a:ext cx="3720900" cy="980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330825" y="2094500"/>
                <a:ext cx="3681600" cy="98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5858100" y="3074600"/>
                <a:ext cx="2713800" cy="98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7567450" y="3074600"/>
                <a:ext cx="2713800" cy="980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6497650" y="134300"/>
                <a:ext cx="3557100" cy="98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p:nvPr/>
          </p:nvSpPr>
          <p:spPr>
            <a:xfrm>
              <a:off x="1923025" y="2087050"/>
              <a:ext cx="2761500" cy="9906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3"/>
          <p:cNvSpPr/>
          <p:nvPr/>
        </p:nvSpPr>
        <p:spPr>
          <a:xfrm>
            <a:off x="530425" y="4060900"/>
            <a:ext cx="63600" cy="753900"/>
          </a:xfrm>
          <a:prstGeom prst="rect">
            <a:avLst/>
          </a:prstGeom>
          <a:solidFill>
            <a:srgbClr val="FCB6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title="Nome del talk"/>
          <p:cNvSpPr txBox="1"/>
          <p:nvPr>
            <p:ph type="title"/>
          </p:nvPr>
        </p:nvSpPr>
        <p:spPr>
          <a:xfrm>
            <a:off x="530425" y="1555375"/>
            <a:ext cx="5235300" cy="1686000"/>
          </a:xfrm>
          <a:prstGeom prst="rect">
            <a:avLst/>
          </a:prstGeom>
          <a:noFill/>
          <a:ln>
            <a:noFill/>
          </a:ln>
        </p:spPr>
        <p:txBody>
          <a:bodyPr anchorCtr="0" anchor="ctr" bIns="0" lIns="0" spcFirstLastPara="1" rIns="0" wrap="square" tIns="0">
            <a:noAutofit/>
          </a:bodyPr>
          <a:lstStyle>
            <a:lvl1pPr lvl="0" rtl="0">
              <a:spcBef>
                <a:spcPts val="0"/>
              </a:spcBef>
              <a:spcAft>
                <a:spcPts val="0"/>
              </a:spcAft>
              <a:buNone/>
              <a:defRPr sz="4500">
                <a:solidFill>
                  <a:srgbClr val="FFFFFF"/>
                </a:solidFill>
                <a:latin typeface="Poppins Medium"/>
                <a:ea typeface="Poppins Medium"/>
                <a:cs typeface="Poppins Medium"/>
                <a:sym typeface="Poppi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descr="Titolo conferenza" id="42" name="Google Shape;42;p3" title="Titolo conferenza"/>
          <p:cNvSpPr txBox="1"/>
          <p:nvPr>
            <p:ph idx="1" type="subTitle"/>
          </p:nvPr>
        </p:nvSpPr>
        <p:spPr>
          <a:xfrm>
            <a:off x="594025" y="4060975"/>
            <a:ext cx="5860200" cy="342900"/>
          </a:xfrm>
          <a:prstGeom prst="rect">
            <a:avLst/>
          </a:prstGeom>
          <a:noFill/>
          <a:ln>
            <a:noFill/>
          </a:ln>
        </p:spPr>
        <p:txBody>
          <a:bodyPr anchorCtr="0" anchor="t" bIns="0" lIns="72000" spcFirstLastPara="1" rIns="0" wrap="square" tIns="0">
            <a:noAutofit/>
          </a:bodyPr>
          <a:lstStyle>
            <a:lvl1pPr lvl="0" rtl="0">
              <a:spcBef>
                <a:spcPts val="0"/>
              </a:spcBef>
              <a:spcAft>
                <a:spcPts val="0"/>
              </a:spcAft>
              <a:buNone/>
              <a:defRPr sz="2400">
                <a:solidFill>
                  <a:srgbClr val="FFFFFF"/>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3"/>
          <p:cNvSpPr txBox="1"/>
          <p:nvPr>
            <p:ph idx="2" type="body"/>
          </p:nvPr>
        </p:nvSpPr>
        <p:spPr>
          <a:xfrm>
            <a:off x="594025" y="4564825"/>
            <a:ext cx="5648400" cy="248700"/>
          </a:xfrm>
          <a:prstGeom prst="rect">
            <a:avLst/>
          </a:prstGeom>
          <a:noFill/>
          <a:ln>
            <a:noFill/>
          </a:ln>
        </p:spPr>
        <p:txBody>
          <a:bodyPr anchorCtr="0" anchor="t" bIns="0" lIns="72000" spcFirstLastPara="1" rIns="0" wrap="square" tIns="0">
            <a:noAutofit/>
          </a:bodyPr>
          <a:lstStyle>
            <a:lvl1pPr indent="-317500" lvl="0" marL="4572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1pPr>
            <a:lvl2pPr indent="-317500" lvl="1" marL="9144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2pPr>
            <a:lvl3pPr indent="-317500" lvl="2" marL="13716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3pPr>
            <a:lvl4pPr indent="-317500" lvl="3" marL="18288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4pPr>
            <a:lvl5pPr indent="-317500" lvl="4" marL="22860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5pPr>
            <a:lvl6pPr indent="-317500" lvl="5" marL="27432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6pPr>
            <a:lvl7pPr indent="-317500" lvl="6" marL="32004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7pPr>
            <a:lvl8pPr indent="-317500" lvl="7" marL="36576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8pPr>
            <a:lvl9pPr indent="-317500" lvl="8" marL="4114800" rtl="0">
              <a:spcBef>
                <a:spcPts val="0"/>
              </a:spcBef>
              <a:spcAft>
                <a:spcPts val="0"/>
              </a:spcAft>
              <a:buClr>
                <a:srgbClr val="FFFFFF"/>
              </a:buClr>
              <a:buSzPts val="1400"/>
              <a:buFont typeface="Poppins"/>
              <a:buChar char="■"/>
              <a:defRPr>
                <a:solidFill>
                  <a:srgbClr val="FFFFFF"/>
                </a:solidFill>
                <a:latin typeface="Poppins"/>
                <a:ea typeface="Poppins"/>
                <a:cs typeface="Poppins"/>
                <a:sym typeface="Poppins"/>
              </a:defRPr>
            </a:lvl9pPr>
          </a:lstStyle>
          <a:p/>
        </p:txBody>
      </p:sp>
      <p:sp>
        <p:nvSpPr>
          <p:cNvPr id="44" name="Google Shape;44;p3"/>
          <p:cNvSpPr txBox="1"/>
          <p:nvPr>
            <p:ph idx="3" type="body"/>
          </p:nvPr>
        </p:nvSpPr>
        <p:spPr>
          <a:xfrm>
            <a:off x="530425" y="329963"/>
            <a:ext cx="5648400" cy="248700"/>
          </a:xfrm>
          <a:prstGeom prst="rect">
            <a:avLst/>
          </a:prstGeom>
          <a:noFill/>
          <a:ln>
            <a:noFill/>
          </a:ln>
        </p:spPr>
        <p:txBody>
          <a:bodyPr anchorCtr="0" anchor="t" bIns="0" lIns="0" spcFirstLastPara="1" rIns="0" wrap="square" tIns="0">
            <a:noAutofit/>
          </a:bodyPr>
          <a:lstStyle>
            <a:lvl1pPr indent="-342900" lvl="0" marL="4572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1pPr>
            <a:lvl2pPr indent="-342900" lvl="1" marL="9144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2pPr>
            <a:lvl3pPr indent="-342900" lvl="2" marL="13716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3pPr>
            <a:lvl4pPr indent="-342900" lvl="3" marL="18288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4pPr>
            <a:lvl5pPr indent="-342900" lvl="4" marL="22860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5pPr>
            <a:lvl6pPr indent="-342900" lvl="5" marL="27432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6pPr>
            <a:lvl7pPr indent="-342900" lvl="6" marL="32004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7pPr>
            <a:lvl8pPr indent="-342900" lvl="7" marL="36576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8pPr>
            <a:lvl9pPr indent="-342900" lvl="8" marL="4114800" rtl="0">
              <a:spcBef>
                <a:spcPts val="0"/>
              </a:spcBef>
              <a:spcAft>
                <a:spcPts val="0"/>
              </a:spcAft>
              <a:buClr>
                <a:srgbClr val="FFFFFF"/>
              </a:buClr>
              <a:buSzPts val="1800"/>
              <a:buFont typeface="Poppins"/>
              <a:buChar char="■"/>
              <a:defRPr sz="1800">
                <a:solidFill>
                  <a:srgbClr val="FFFFFF"/>
                </a:solidFill>
                <a:latin typeface="Poppins"/>
                <a:ea typeface="Poppins"/>
                <a:cs typeface="Poppins"/>
                <a:sym typeface="Poppins"/>
              </a:defRPr>
            </a:lvl9pPr>
          </a:lstStyle>
          <a:p/>
        </p:txBody>
      </p:sp>
      <p:sp>
        <p:nvSpPr>
          <p:cNvPr id="45" name="Google Shape;45;p3"/>
          <p:cNvSpPr txBox="1"/>
          <p:nvPr>
            <p:ph idx="4" type="body"/>
          </p:nvPr>
        </p:nvSpPr>
        <p:spPr>
          <a:xfrm>
            <a:off x="530425" y="652913"/>
            <a:ext cx="5648400" cy="2487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1pPr>
            <a:lvl2pPr indent="-298450" lvl="1" marL="9144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2pPr>
            <a:lvl3pPr indent="-298450" lvl="2" marL="13716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3pPr>
            <a:lvl4pPr indent="-298450" lvl="3" marL="18288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4pPr>
            <a:lvl5pPr indent="-298450" lvl="4" marL="22860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5pPr>
            <a:lvl6pPr indent="-298450" lvl="5" marL="27432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6pPr>
            <a:lvl7pPr indent="-298450" lvl="6" marL="32004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7pPr>
            <a:lvl8pPr indent="-298450" lvl="7" marL="36576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8pPr>
            <a:lvl9pPr indent="-298450" lvl="8" marL="4114800" rtl="0">
              <a:spcBef>
                <a:spcPts val="0"/>
              </a:spcBef>
              <a:spcAft>
                <a:spcPts val="0"/>
              </a:spcAft>
              <a:buClr>
                <a:srgbClr val="FFFFFF"/>
              </a:buClr>
              <a:buSzPts val="1100"/>
              <a:buFont typeface="Poppins"/>
              <a:buChar char="■"/>
              <a:defRPr sz="1100">
                <a:solidFill>
                  <a:srgbClr val="FFFFFF"/>
                </a:solidFill>
                <a:latin typeface="Poppins"/>
                <a:ea typeface="Poppins"/>
                <a:cs typeface="Poppins"/>
                <a:sym typeface="Poppins"/>
              </a:defRPr>
            </a:lvl9pPr>
          </a:lstStyle>
          <a:p/>
        </p:txBody>
      </p:sp>
      <p:pic>
        <p:nvPicPr>
          <p:cNvPr id="46" name="Google Shape;46;p3"/>
          <p:cNvPicPr preferRelativeResize="0"/>
          <p:nvPr/>
        </p:nvPicPr>
        <p:blipFill rotWithShape="1">
          <a:blip r:embed="rId2">
            <a:alphaModFix/>
          </a:blip>
          <a:srcRect b="0" l="0" r="34413" t="0"/>
          <a:stretch/>
        </p:blipFill>
        <p:spPr>
          <a:xfrm>
            <a:off x="7187225" y="4346800"/>
            <a:ext cx="1582251" cy="5529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Interno pieno - Verde">
  <p:cSld name="CUSTOM_9_1_1">
    <p:spTree>
      <p:nvGrpSpPr>
        <p:cNvPr id="160" name="Shape 160"/>
        <p:cNvGrpSpPr/>
        <p:nvPr/>
      </p:nvGrpSpPr>
      <p:grpSpPr>
        <a:xfrm>
          <a:off x="0" y="0"/>
          <a:ext cx="0" cy="0"/>
          <a:chOff x="0" y="0"/>
          <a:chExt cx="0" cy="0"/>
        </a:xfrm>
      </p:grpSpPr>
      <p:sp>
        <p:nvSpPr>
          <p:cNvPr id="161" name="Google Shape;161;p21"/>
          <p:cNvSpPr txBox="1"/>
          <p:nvPr/>
        </p:nvSpPr>
        <p:spPr>
          <a:xfrm>
            <a:off x="0" y="0"/>
            <a:ext cx="9151800" cy="47517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62" name="Google Shape;162;p21"/>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 name="Google Shape;163;p21"/>
          <p:cNvSpPr txBox="1"/>
          <p:nvPr>
            <p:ph idx="2" type="title"/>
          </p:nvPr>
        </p:nvSpPr>
        <p:spPr>
          <a:xfrm>
            <a:off x="1220400" y="1261800"/>
            <a:ext cx="6703200" cy="28416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2000">
                <a:solidFill>
                  <a:srgbClr val="FFFFFF"/>
                </a:solidFill>
                <a:latin typeface="Poppins"/>
                <a:ea typeface="Poppins"/>
                <a:cs typeface="Poppins"/>
                <a:sym typeface="Poppins"/>
              </a:defRPr>
            </a:lvl1pPr>
            <a:lvl2pPr lvl="1" rtl="0">
              <a:lnSpc>
                <a:spcPct val="115000"/>
              </a:lnSpc>
              <a:spcBef>
                <a:spcPts val="0"/>
              </a:spcBef>
              <a:spcAft>
                <a:spcPts val="0"/>
              </a:spcAft>
              <a:buNone/>
              <a:defRPr sz="2000">
                <a:latin typeface="Poppins"/>
                <a:ea typeface="Poppins"/>
                <a:cs typeface="Poppins"/>
                <a:sym typeface="Poppins"/>
              </a:defRPr>
            </a:lvl2pPr>
            <a:lvl3pPr lvl="2" rtl="0">
              <a:lnSpc>
                <a:spcPct val="115000"/>
              </a:lnSpc>
              <a:spcBef>
                <a:spcPts val="0"/>
              </a:spcBef>
              <a:spcAft>
                <a:spcPts val="0"/>
              </a:spcAft>
              <a:buNone/>
              <a:defRPr sz="2000">
                <a:latin typeface="Poppins"/>
                <a:ea typeface="Poppins"/>
                <a:cs typeface="Poppins"/>
                <a:sym typeface="Poppins"/>
              </a:defRPr>
            </a:lvl3pPr>
            <a:lvl4pPr lvl="3" rtl="0">
              <a:lnSpc>
                <a:spcPct val="115000"/>
              </a:lnSpc>
              <a:spcBef>
                <a:spcPts val="0"/>
              </a:spcBef>
              <a:spcAft>
                <a:spcPts val="0"/>
              </a:spcAft>
              <a:buNone/>
              <a:defRPr sz="2000">
                <a:latin typeface="Poppins"/>
                <a:ea typeface="Poppins"/>
                <a:cs typeface="Poppins"/>
                <a:sym typeface="Poppins"/>
              </a:defRPr>
            </a:lvl4pPr>
            <a:lvl5pPr lvl="4" rtl="0">
              <a:lnSpc>
                <a:spcPct val="115000"/>
              </a:lnSpc>
              <a:spcBef>
                <a:spcPts val="0"/>
              </a:spcBef>
              <a:spcAft>
                <a:spcPts val="0"/>
              </a:spcAft>
              <a:buNone/>
              <a:defRPr sz="2000">
                <a:latin typeface="Poppins"/>
                <a:ea typeface="Poppins"/>
                <a:cs typeface="Poppins"/>
                <a:sym typeface="Poppins"/>
              </a:defRPr>
            </a:lvl5pPr>
            <a:lvl6pPr lvl="5" rtl="0">
              <a:lnSpc>
                <a:spcPct val="115000"/>
              </a:lnSpc>
              <a:spcBef>
                <a:spcPts val="0"/>
              </a:spcBef>
              <a:spcAft>
                <a:spcPts val="0"/>
              </a:spcAft>
              <a:buNone/>
              <a:defRPr sz="2000">
                <a:latin typeface="Poppins"/>
                <a:ea typeface="Poppins"/>
                <a:cs typeface="Poppins"/>
                <a:sym typeface="Poppins"/>
              </a:defRPr>
            </a:lvl6pPr>
            <a:lvl7pPr lvl="6" rtl="0">
              <a:lnSpc>
                <a:spcPct val="115000"/>
              </a:lnSpc>
              <a:spcBef>
                <a:spcPts val="0"/>
              </a:spcBef>
              <a:spcAft>
                <a:spcPts val="0"/>
              </a:spcAft>
              <a:buNone/>
              <a:defRPr sz="2000">
                <a:latin typeface="Poppins"/>
                <a:ea typeface="Poppins"/>
                <a:cs typeface="Poppins"/>
                <a:sym typeface="Poppins"/>
              </a:defRPr>
            </a:lvl7pPr>
            <a:lvl8pPr lvl="7" rtl="0">
              <a:lnSpc>
                <a:spcPct val="115000"/>
              </a:lnSpc>
              <a:spcBef>
                <a:spcPts val="0"/>
              </a:spcBef>
              <a:spcAft>
                <a:spcPts val="0"/>
              </a:spcAft>
              <a:buNone/>
              <a:defRPr sz="2000">
                <a:latin typeface="Poppins"/>
                <a:ea typeface="Poppins"/>
                <a:cs typeface="Poppins"/>
                <a:sym typeface="Poppins"/>
              </a:defRPr>
            </a:lvl8pPr>
            <a:lvl9pPr lvl="8" rtl="0">
              <a:lnSpc>
                <a:spcPct val="115000"/>
              </a:lnSpc>
              <a:spcBef>
                <a:spcPts val="0"/>
              </a:spcBef>
              <a:spcAft>
                <a:spcPts val="0"/>
              </a:spcAft>
              <a:buNone/>
              <a:defRPr sz="2000">
                <a:latin typeface="Poppins"/>
                <a:ea typeface="Poppins"/>
                <a:cs typeface="Poppins"/>
                <a:sym typeface="Poppi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Interno pieno - Rosso">
  <p:cSld name="CUSTOM_9_1_1_1">
    <p:spTree>
      <p:nvGrpSpPr>
        <p:cNvPr id="164" name="Shape 164"/>
        <p:cNvGrpSpPr/>
        <p:nvPr/>
      </p:nvGrpSpPr>
      <p:grpSpPr>
        <a:xfrm>
          <a:off x="0" y="0"/>
          <a:ext cx="0" cy="0"/>
          <a:chOff x="0" y="0"/>
          <a:chExt cx="0" cy="0"/>
        </a:xfrm>
      </p:grpSpPr>
      <p:sp>
        <p:nvSpPr>
          <p:cNvPr id="165" name="Google Shape;165;p22"/>
          <p:cNvSpPr txBox="1"/>
          <p:nvPr/>
        </p:nvSpPr>
        <p:spPr>
          <a:xfrm>
            <a:off x="0" y="0"/>
            <a:ext cx="9151800" cy="47517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66" name="Google Shape;166;p22"/>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2"/>
          <p:cNvSpPr txBox="1"/>
          <p:nvPr>
            <p:ph idx="2" type="title"/>
          </p:nvPr>
        </p:nvSpPr>
        <p:spPr>
          <a:xfrm>
            <a:off x="1220400" y="1261800"/>
            <a:ext cx="6703200" cy="28416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2000">
                <a:solidFill>
                  <a:srgbClr val="FFFFFF"/>
                </a:solidFill>
                <a:latin typeface="Poppins"/>
                <a:ea typeface="Poppins"/>
                <a:cs typeface="Poppins"/>
                <a:sym typeface="Poppins"/>
              </a:defRPr>
            </a:lvl1pPr>
            <a:lvl2pPr lvl="1" rtl="0">
              <a:lnSpc>
                <a:spcPct val="115000"/>
              </a:lnSpc>
              <a:spcBef>
                <a:spcPts val="0"/>
              </a:spcBef>
              <a:spcAft>
                <a:spcPts val="0"/>
              </a:spcAft>
              <a:buNone/>
              <a:defRPr sz="2000">
                <a:latin typeface="Poppins"/>
                <a:ea typeface="Poppins"/>
                <a:cs typeface="Poppins"/>
                <a:sym typeface="Poppins"/>
              </a:defRPr>
            </a:lvl2pPr>
            <a:lvl3pPr lvl="2" rtl="0">
              <a:lnSpc>
                <a:spcPct val="115000"/>
              </a:lnSpc>
              <a:spcBef>
                <a:spcPts val="0"/>
              </a:spcBef>
              <a:spcAft>
                <a:spcPts val="0"/>
              </a:spcAft>
              <a:buNone/>
              <a:defRPr sz="2000">
                <a:latin typeface="Poppins"/>
                <a:ea typeface="Poppins"/>
                <a:cs typeface="Poppins"/>
                <a:sym typeface="Poppins"/>
              </a:defRPr>
            </a:lvl3pPr>
            <a:lvl4pPr lvl="3" rtl="0">
              <a:lnSpc>
                <a:spcPct val="115000"/>
              </a:lnSpc>
              <a:spcBef>
                <a:spcPts val="0"/>
              </a:spcBef>
              <a:spcAft>
                <a:spcPts val="0"/>
              </a:spcAft>
              <a:buNone/>
              <a:defRPr sz="2000">
                <a:latin typeface="Poppins"/>
                <a:ea typeface="Poppins"/>
                <a:cs typeface="Poppins"/>
                <a:sym typeface="Poppins"/>
              </a:defRPr>
            </a:lvl4pPr>
            <a:lvl5pPr lvl="4" rtl="0">
              <a:lnSpc>
                <a:spcPct val="115000"/>
              </a:lnSpc>
              <a:spcBef>
                <a:spcPts val="0"/>
              </a:spcBef>
              <a:spcAft>
                <a:spcPts val="0"/>
              </a:spcAft>
              <a:buNone/>
              <a:defRPr sz="2000">
                <a:latin typeface="Poppins"/>
                <a:ea typeface="Poppins"/>
                <a:cs typeface="Poppins"/>
                <a:sym typeface="Poppins"/>
              </a:defRPr>
            </a:lvl5pPr>
            <a:lvl6pPr lvl="5" rtl="0">
              <a:lnSpc>
                <a:spcPct val="115000"/>
              </a:lnSpc>
              <a:spcBef>
                <a:spcPts val="0"/>
              </a:spcBef>
              <a:spcAft>
                <a:spcPts val="0"/>
              </a:spcAft>
              <a:buNone/>
              <a:defRPr sz="2000">
                <a:latin typeface="Poppins"/>
                <a:ea typeface="Poppins"/>
                <a:cs typeface="Poppins"/>
                <a:sym typeface="Poppins"/>
              </a:defRPr>
            </a:lvl6pPr>
            <a:lvl7pPr lvl="6" rtl="0">
              <a:lnSpc>
                <a:spcPct val="115000"/>
              </a:lnSpc>
              <a:spcBef>
                <a:spcPts val="0"/>
              </a:spcBef>
              <a:spcAft>
                <a:spcPts val="0"/>
              </a:spcAft>
              <a:buNone/>
              <a:defRPr sz="2000">
                <a:latin typeface="Poppins"/>
                <a:ea typeface="Poppins"/>
                <a:cs typeface="Poppins"/>
                <a:sym typeface="Poppins"/>
              </a:defRPr>
            </a:lvl7pPr>
            <a:lvl8pPr lvl="7" rtl="0">
              <a:lnSpc>
                <a:spcPct val="115000"/>
              </a:lnSpc>
              <a:spcBef>
                <a:spcPts val="0"/>
              </a:spcBef>
              <a:spcAft>
                <a:spcPts val="0"/>
              </a:spcAft>
              <a:buNone/>
              <a:defRPr sz="2000">
                <a:latin typeface="Poppins"/>
                <a:ea typeface="Poppins"/>
                <a:cs typeface="Poppins"/>
                <a:sym typeface="Poppins"/>
              </a:defRPr>
            </a:lvl8pPr>
            <a:lvl9pPr lvl="8" rtl="0">
              <a:lnSpc>
                <a:spcPct val="115000"/>
              </a:lnSpc>
              <a:spcBef>
                <a:spcPts val="0"/>
              </a:spcBef>
              <a:spcAft>
                <a:spcPts val="0"/>
              </a:spcAft>
              <a:buNone/>
              <a:defRPr sz="2000">
                <a:latin typeface="Poppins"/>
                <a:ea typeface="Poppins"/>
                <a:cs typeface="Poppins"/>
                <a:sym typeface="Poppi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Interno pieno - Grigio">
  <p:cSld name="CUSTOM_9_1_1_1_1">
    <p:spTree>
      <p:nvGrpSpPr>
        <p:cNvPr id="168" name="Shape 168"/>
        <p:cNvGrpSpPr/>
        <p:nvPr/>
      </p:nvGrpSpPr>
      <p:grpSpPr>
        <a:xfrm>
          <a:off x="0" y="0"/>
          <a:ext cx="0" cy="0"/>
          <a:chOff x="0" y="0"/>
          <a:chExt cx="0" cy="0"/>
        </a:xfrm>
      </p:grpSpPr>
      <p:sp>
        <p:nvSpPr>
          <p:cNvPr id="169" name="Google Shape;169;p23"/>
          <p:cNvSpPr txBox="1"/>
          <p:nvPr/>
        </p:nvSpPr>
        <p:spPr>
          <a:xfrm>
            <a:off x="0" y="0"/>
            <a:ext cx="9151800" cy="4751700"/>
          </a:xfrm>
          <a:prstGeom prst="rect">
            <a:avLst/>
          </a:prstGeom>
          <a:solidFill>
            <a:schemeClr val="accen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70" name="Google Shape;170;p23"/>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1E1E1E"/>
                </a:solidFill>
                <a:latin typeface="Poppins"/>
                <a:ea typeface="Poppins"/>
                <a:cs typeface="Poppins"/>
                <a:sym typeface="Poppins"/>
              </a:defRPr>
            </a:lvl1pPr>
            <a:lvl2pPr lvl="1" rtl="0">
              <a:spcBef>
                <a:spcPts val="0"/>
              </a:spcBef>
              <a:spcAft>
                <a:spcPts val="0"/>
              </a:spcAft>
              <a:buNone/>
              <a:defRPr>
                <a:solidFill>
                  <a:srgbClr val="1E1E1E"/>
                </a:solidFill>
              </a:defRPr>
            </a:lvl2pPr>
            <a:lvl3pPr lvl="2" rtl="0">
              <a:spcBef>
                <a:spcPts val="0"/>
              </a:spcBef>
              <a:spcAft>
                <a:spcPts val="0"/>
              </a:spcAft>
              <a:buNone/>
              <a:defRPr>
                <a:solidFill>
                  <a:srgbClr val="1E1E1E"/>
                </a:solidFill>
              </a:defRPr>
            </a:lvl3pPr>
            <a:lvl4pPr lvl="3" rtl="0">
              <a:spcBef>
                <a:spcPts val="0"/>
              </a:spcBef>
              <a:spcAft>
                <a:spcPts val="0"/>
              </a:spcAft>
              <a:buNone/>
              <a:defRPr>
                <a:solidFill>
                  <a:srgbClr val="1E1E1E"/>
                </a:solidFill>
              </a:defRPr>
            </a:lvl4pPr>
            <a:lvl5pPr lvl="4" rtl="0">
              <a:spcBef>
                <a:spcPts val="0"/>
              </a:spcBef>
              <a:spcAft>
                <a:spcPts val="0"/>
              </a:spcAft>
              <a:buNone/>
              <a:defRPr>
                <a:solidFill>
                  <a:srgbClr val="1E1E1E"/>
                </a:solidFill>
              </a:defRPr>
            </a:lvl5pPr>
            <a:lvl6pPr lvl="5" rtl="0">
              <a:spcBef>
                <a:spcPts val="0"/>
              </a:spcBef>
              <a:spcAft>
                <a:spcPts val="0"/>
              </a:spcAft>
              <a:buNone/>
              <a:defRPr>
                <a:solidFill>
                  <a:srgbClr val="1E1E1E"/>
                </a:solidFill>
              </a:defRPr>
            </a:lvl6pPr>
            <a:lvl7pPr lvl="6" rtl="0">
              <a:spcBef>
                <a:spcPts val="0"/>
              </a:spcBef>
              <a:spcAft>
                <a:spcPts val="0"/>
              </a:spcAft>
              <a:buNone/>
              <a:defRPr>
                <a:solidFill>
                  <a:srgbClr val="1E1E1E"/>
                </a:solidFill>
              </a:defRPr>
            </a:lvl7pPr>
            <a:lvl8pPr lvl="7" rtl="0">
              <a:spcBef>
                <a:spcPts val="0"/>
              </a:spcBef>
              <a:spcAft>
                <a:spcPts val="0"/>
              </a:spcAft>
              <a:buNone/>
              <a:defRPr>
                <a:solidFill>
                  <a:srgbClr val="1E1E1E"/>
                </a:solidFill>
              </a:defRPr>
            </a:lvl8pPr>
            <a:lvl9pPr lvl="8" rtl="0">
              <a:spcBef>
                <a:spcPts val="0"/>
              </a:spcBef>
              <a:spcAft>
                <a:spcPts val="0"/>
              </a:spcAft>
              <a:buNone/>
              <a:defRPr>
                <a:solidFill>
                  <a:srgbClr val="1E1E1E"/>
                </a:solidFill>
              </a:defRPr>
            </a:lvl9pPr>
          </a:lstStyle>
          <a:p/>
        </p:txBody>
      </p:sp>
      <p:sp>
        <p:nvSpPr>
          <p:cNvPr id="171" name="Google Shape;171;p23"/>
          <p:cNvSpPr txBox="1"/>
          <p:nvPr>
            <p:ph idx="2" type="title"/>
          </p:nvPr>
        </p:nvSpPr>
        <p:spPr>
          <a:xfrm>
            <a:off x="1220400" y="1261800"/>
            <a:ext cx="6703200" cy="28416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2000">
                <a:solidFill>
                  <a:srgbClr val="1E1E1E"/>
                </a:solidFill>
                <a:latin typeface="Poppins"/>
                <a:ea typeface="Poppins"/>
                <a:cs typeface="Poppins"/>
                <a:sym typeface="Poppins"/>
              </a:defRPr>
            </a:lvl1pPr>
            <a:lvl2pPr lvl="1" rtl="0">
              <a:lnSpc>
                <a:spcPct val="115000"/>
              </a:lnSpc>
              <a:spcBef>
                <a:spcPts val="0"/>
              </a:spcBef>
              <a:spcAft>
                <a:spcPts val="0"/>
              </a:spcAft>
              <a:buNone/>
              <a:defRPr sz="2000">
                <a:solidFill>
                  <a:srgbClr val="1E1E1E"/>
                </a:solidFill>
                <a:latin typeface="Poppins"/>
                <a:ea typeface="Poppins"/>
                <a:cs typeface="Poppins"/>
                <a:sym typeface="Poppins"/>
              </a:defRPr>
            </a:lvl2pPr>
            <a:lvl3pPr lvl="2" rtl="0">
              <a:lnSpc>
                <a:spcPct val="115000"/>
              </a:lnSpc>
              <a:spcBef>
                <a:spcPts val="0"/>
              </a:spcBef>
              <a:spcAft>
                <a:spcPts val="0"/>
              </a:spcAft>
              <a:buNone/>
              <a:defRPr sz="2000">
                <a:solidFill>
                  <a:srgbClr val="1E1E1E"/>
                </a:solidFill>
                <a:latin typeface="Poppins"/>
                <a:ea typeface="Poppins"/>
                <a:cs typeface="Poppins"/>
                <a:sym typeface="Poppins"/>
              </a:defRPr>
            </a:lvl3pPr>
            <a:lvl4pPr lvl="3" rtl="0">
              <a:lnSpc>
                <a:spcPct val="115000"/>
              </a:lnSpc>
              <a:spcBef>
                <a:spcPts val="0"/>
              </a:spcBef>
              <a:spcAft>
                <a:spcPts val="0"/>
              </a:spcAft>
              <a:buNone/>
              <a:defRPr sz="2000">
                <a:solidFill>
                  <a:srgbClr val="1E1E1E"/>
                </a:solidFill>
                <a:latin typeface="Poppins"/>
                <a:ea typeface="Poppins"/>
                <a:cs typeface="Poppins"/>
                <a:sym typeface="Poppins"/>
              </a:defRPr>
            </a:lvl4pPr>
            <a:lvl5pPr lvl="4" rtl="0">
              <a:lnSpc>
                <a:spcPct val="115000"/>
              </a:lnSpc>
              <a:spcBef>
                <a:spcPts val="0"/>
              </a:spcBef>
              <a:spcAft>
                <a:spcPts val="0"/>
              </a:spcAft>
              <a:buNone/>
              <a:defRPr sz="2000">
                <a:solidFill>
                  <a:srgbClr val="1E1E1E"/>
                </a:solidFill>
                <a:latin typeface="Poppins"/>
                <a:ea typeface="Poppins"/>
                <a:cs typeface="Poppins"/>
                <a:sym typeface="Poppins"/>
              </a:defRPr>
            </a:lvl5pPr>
            <a:lvl6pPr lvl="5" rtl="0">
              <a:lnSpc>
                <a:spcPct val="115000"/>
              </a:lnSpc>
              <a:spcBef>
                <a:spcPts val="0"/>
              </a:spcBef>
              <a:spcAft>
                <a:spcPts val="0"/>
              </a:spcAft>
              <a:buNone/>
              <a:defRPr sz="2000">
                <a:solidFill>
                  <a:srgbClr val="1E1E1E"/>
                </a:solidFill>
                <a:latin typeface="Poppins"/>
                <a:ea typeface="Poppins"/>
                <a:cs typeface="Poppins"/>
                <a:sym typeface="Poppins"/>
              </a:defRPr>
            </a:lvl6pPr>
            <a:lvl7pPr lvl="6" rtl="0">
              <a:lnSpc>
                <a:spcPct val="115000"/>
              </a:lnSpc>
              <a:spcBef>
                <a:spcPts val="0"/>
              </a:spcBef>
              <a:spcAft>
                <a:spcPts val="0"/>
              </a:spcAft>
              <a:buNone/>
              <a:defRPr sz="2000">
                <a:solidFill>
                  <a:srgbClr val="1E1E1E"/>
                </a:solidFill>
                <a:latin typeface="Poppins"/>
                <a:ea typeface="Poppins"/>
                <a:cs typeface="Poppins"/>
                <a:sym typeface="Poppins"/>
              </a:defRPr>
            </a:lvl7pPr>
            <a:lvl8pPr lvl="7" rtl="0">
              <a:lnSpc>
                <a:spcPct val="115000"/>
              </a:lnSpc>
              <a:spcBef>
                <a:spcPts val="0"/>
              </a:spcBef>
              <a:spcAft>
                <a:spcPts val="0"/>
              </a:spcAft>
              <a:buNone/>
              <a:defRPr sz="2000">
                <a:solidFill>
                  <a:srgbClr val="1E1E1E"/>
                </a:solidFill>
                <a:latin typeface="Poppins"/>
                <a:ea typeface="Poppins"/>
                <a:cs typeface="Poppins"/>
                <a:sym typeface="Poppins"/>
              </a:defRPr>
            </a:lvl8pPr>
            <a:lvl9pPr lvl="8" rtl="0">
              <a:lnSpc>
                <a:spcPct val="115000"/>
              </a:lnSpc>
              <a:spcBef>
                <a:spcPts val="0"/>
              </a:spcBef>
              <a:spcAft>
                <a:spcPts val="0"/>
              </a:spcAft>
              <a:buNone/>
              <a:defRPr sz="2000">
                <a:solidFill>
                  <a:srgbClr val="1E1E1E"/>
                </a:solidFill>
                <a:latin typeface="Poppins"/>
                <a:ea typeface="Poppins"/>
                <a:cs typeface="Poppins"/>
                <a:sym typeface="Poppi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Interno chiaro - Azzurro">
  <p:cSld name="CUSTOM_10">
    <p:spTree>
      <p:nvGrpSpPr>
        <p:cNvPr id="172" name="Shape 172"/>
        <p:cNvGrpSpPr/>
        <p:nvPr/>
      </p:nvGrpSpPr>
      <p:grpSpPr>
        <a:xfrm>
          <a:off x="0" y="0"/>
          <a:ext cx="0" cy="0"/>
          <a:chOff x="0" y="0"/>
          <a:chExt cx="0" cy="0"/>
        </a:xfrm>
      </p:grpSpPr>
      <p:sp>
        <p:nvSpPr>
          <p:cNvPr id="173" name="Google Shape;173;p24"/>
          <p:cNvSpPr txBox="1"/>
          <p:nvPr/>
        </p:nvSpPr>
        <p:spPr>
          <a:xfrm>
            <a:off x="0" y="-8334"/>
            <a:ext cx="9144000" cy="4752300"/>
          </a:xfrm>
          <a:prstGeom prst="rect">
            <a:avLst/>
          </a:prstGeom>
          <a:solidFill>
            <a:srgbClr val="EBF6FC"/>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74" name="Google Shape;174;p24"/>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4"/>
          <p:cNvSpPr txBox="1"/>
          <p:nvPr>
            <p:ph idx="1" type="body"/>
          </p:nvPr>
        </p:nvSpPr>
        <p:spPr>
          <a:xfrm>
            <a:off x="471638" y="1174550"/>
            <a:ext cx="4018500" cy="3049500"/>
          </a:xfrm>
          <a:prstGeom prst="rect">
            <a:avLst/>
          </a:prstGeom>
          <a:noFill/>
          <a:ln>
            <a:noFill/>
          </a:ln>
        </p:spPr>
        <p:txBody>
          <a:bodyPr anchorCtr="0" anchor="t" bIns="0" lIns="23040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76" name="Google Shape;176;p24"/>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Interno chiaro - Azzurro - Snippet Codice (Tomorrow Night Blue)">
  <p:cSld name="CUSTOM_10_2">
    <p:spTree>
      <p:nvGrpSpPr>
        <p:cNvPr id="177" name="Shape 177"/>
        <p:cNvGrpSpPr/>
        <p:nvPr/>
      </p:nvGrpSpPr>
      <p:grpSpPr>
        <a:xfrm>
          <a:off x="0" y="0"/>
          <a:ext cx="0" cy="0"/>
          <a:chOff x="0" y="0"/>
          <a:chExt cx="0" cy="0"/>
        </a:xfrm>
      </p:grpSpPr>
      <p:sp>
        <p:nvSpPr>
          <p:cNvPr id="178" name="Google Shape;178;p25"/>
          <p:cNvSpPr txBox="1"/>
          <p:nvPr/>
        </p:nvSpPr>
        <p:spPr>
          <a:xfrm>
            <a:off x="0" y="-8334"/>
            <a:ext cx="9144000" cy="4752300"/>
          </a:xfrm>
          <a:prstGeom prst="rect">
            <a:avLst/>
          </a:prstGeom>
          <a:solidFill>
            <a:srgbClr val="EBF6FC"/>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79" name="Google Shape;179;p25"/>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 name="Google Shape;180;p25"/>
          <p:cNvSpPr txBox="1"/>
          <p:nvPr>
            <p:ph idx="1" type="body"/>
          </p:nvPr>
        </p:nvSpPr>
        <p:spPr>
          <a:xfrm>
            <a:off x="471638" y="1174550"/>
            <a:ext cx="4018500" cy="3049500"/>
          </a:xfrm>
          <a:prstGeom prst="rect">
            <a:avLst/>
          </a:prstGeom>
          <a:solidFill>
            <a:srgbClr val="002451"/>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1pPr>
            <a:lvl2pPr indent="-330200" lvl="1" marL="914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2pPr>
            <a:lvl3pPr indent="-330200" lvl="2" marL="1371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3pPr>
            <a:lvl4pPr indent="-330200" lvl="3" marL="1828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4pPr>
            <a:lvl5pPr indent="-330200" lvl="4" marL="22860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5pPr>
            <a:lvl6pPr indent="-330200" lvl="5" marL="2743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6pPr>
            <a:lvl7pPr indent="-330200" lvl="6" marL="3200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7pPr>
            <a:lvl8pPr indent="-330200" lvl="7" marL="3657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8pPr>
            <a:lvl9pPr indent="-330200" lvl="8" marL="4114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9pPr>
          </a:lstStyle>
          <a:p/>
        </p:txBody>
      </p:sp>
      <p:sp>
        <p:nvSpPr>
          <p:cNvPr id="181" name="Google Shape;181;p25"/>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Interno chiaro - Azzurro - Snippet Codice (GitHub)">
  <p:cSld name="CUSTOM_10_2_1">
    <p:spTree>
      <p:nvGrpSpPr>
        <p:cNvPr id="182" name="Shape 182"/>
        <p:cNvGrpSpPr/>
        <p:nvPr/>
      </p:nvGrpSpPr>
      <p:grpSpPr>
        <a:xfrm>
          <a:off x="0" y="0"/>
          <a:ext cx="0" cy="0"/>
          <a:chOff x="0" y="0"/>
          <a:chExt cx="0" cy="0"/>
        </a:xfrm>
      </p:grpSpPr>
      <p:sp>
        <p:nvSpPr>
          <p:cNvPr id="183" name="Google Shape;183;p26"/>
          <p:cNvSpPr txBox="1"/>
          <p:nvPr/>
        </p:nvSpPr>
        <p:spPr>
          <a:xfrm>
            <a:off x="0" y="-8334"/>
            <a:ext cx="9144000" cy="4752300"/>
          </a:xfrm>
          <a:prstGeom prst="rect">
            <a:avLst/>
          </a:prstGeom>
          <a:solidFill>
            <a:srgbClr val="EBF6FC"/>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84" name="Google Shape;184;p26"/>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26"/>
          <p:cNvSpPr txBox="1"/>
          <p:nvPr>
            <p:ph idx="1" type="body"/>
          </p:nvPr>
        </p:nvSpPr>
        <p:spPr>
          <a:xfrm>
            <a:off x="471638" y="1174550"/>
            <a:ext cx="4018500" cy="3049500"/>
          </a:xfrm>
          <a:prstGeom prst="rect">
            <a:avLst/>
          </a:prstGeom>
          <a:solidFill>
            <a:srgbClr val="FFFFFF"/>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86" name="Google Shape;186;p26"/>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Interno chiaro - Arancione">
  <p:cSld name="CUSTOM_10_1">
    <p:spTree>
      <p:nvGrpSpPr>
        <p:cNvPr id="187" name="Shape 187"/>
        <p:cNvGrpSpPr/>
        <p:nvPr/>
      </p:nvGrpSpPr>
      <p:grpSpPr>
        <a:xfrm>
          <a:off x="0" y="0"/>
          <a:ext cx="0" cy="0"/>
          <a:chOff x="0" y="0"/>
          <a:chExt cx="0" cy="0"/>
        </a:xfrm>
      </p:grpSpPr>
      <p:sp>
        <p:nvSpPr>
          <p:cNvPr id="188" name="Google Shape;188;p27"/>
          <p:cNvSpPr txBox="1"/>
          <p:nvPr/>
        </p:nvSpPr>
        <p:spPr>
          <a:xfrm>
            <a:off x="-15470" y="-8925"/>
            <a:ext cx="9159600" cy="4751700"/>
          </a:xfrm>
          <a:prstGeom prst="rect">
            <a:avLst/>
          </a:prstGeom>
          <a:solidFill>
            <a:srgbClr val="FCB647">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89" name="Google Shape;189;p27"/>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7"/>
          <p:cNvSpPr txBox="1"/>
          <p:nvPr>
            <p:ph idx="1" type="body"/>
          </p:nvPr>
        </p:nvSpPr>
        <p:spPr>
          <a:xfrm>
            <a:off x="471638" y="1174550"/>
            <a:ext cx="4018500" cy="3049500"/>
          </a:xfrm>
          <a:prstGeom prst="rect">
            <a:avLst/>
          </a:prstGeom>
          <a:noFill/>
          <a:ln>
            <a:noFill/>
          </a:ln>
        </p:spPr>
        <p:txBody>
          <a:bodyPr anchorCtr="0" anchor="t" bIns="0" lIns="23040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91" name="Google Shape;191;p27"/>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Interno chiaro - Arancione - Snippet Codice (Monokai)">
  <p:cSld name="CUSTOM_10_1_2">
    <p:spTree>
      <p:nvGrpSpPr>
        <p:cNvPr id="192" name="Shape 192"/>
        <p:cNvGrpSpPr/>
        <p:nvPr/>
      </p:nvGrpSpPr>
      <p:grpSpPr>
        <a:xfrm>
          <a:off x="0" y="0"/>
          <a:ext cx="0" cy="0"/>
          <a:chOff x="0" y="0"/>
          <a:chExt cx="0" cy="0"/>
        </a:xfrm>
      </p:grpSpPr>
      <p:sp>
        <p:nvSpPr>
          <p:cNvPr id="193" name="Google Shape;193;p28"/>
          <p:cNvSpPr txBox="1"/>
          <p:nvPr/>
        </p:nvSpPr>
        <p:spPr>
          <a:xfrm>
            <a:off x="-15470" y="-8925"/>
            <a:ext cx="9159600" cy="4751700"/>
          </a:xfrm>
          <a:prstGeom prst="rect">
            <a:avLst/>
          </a:prstGeom>
          <a:solidFill>
            <a:srgbClr val="FCB647">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94" name="Google Shape;194;p28"/>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28"/>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196" name="Google Shape;196;p28"/>
          <p:cNvSpPr txBox="1"/>
          <p:nvPr>
            <p:ph idx="2" type="body"/>
          </p:nvPr>
        </p:nvSpPr>
        <p:spPr>
          <a:xfrm>
            <a:off x="471638" y="1174550"/>
            <a:ext cx="4018500" cy="3049500"/>
          </a:xfrm>
          <a:prstGeom prst="rect">
            <a:avLst/>
          </a:prstGeom>
          <a:solidFill>
            <a:srgbClr val="272822"/>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1pPr>
            <a:lvl2pPr indent="-330200" lvl="1" marL="914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2pPr>
            <a:lvl3pPr indent="-330200" lvl="2" marL="1371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3pPr>
            <a:lvl4pPr indent="-330200" lvl="3" marL="1828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4pPr>
            <a:lvl5pPr indent="-330200" lvl="4" marL="22860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5pPr>
            <a:lvl6pPr indent="-330200" lvl="5" marL="2743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6pPr>
            <a:lvl7pPr indent="-330200" lvl="6" marL="3200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7pPr>
            <a:lvl8pPr indent="-330200" lvl="7" marL="3657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8pPr>
            <a:lvl9pPr indent="-330200" lvl="8" marL="4114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Interno chiaro - Arancione - Snippet Codice (GitHub)">
  <p:cSld name="CUSTOM_10_1_2_1">
    <p:spTree>
      <p:nvGrpSpPr>
        <p:cNvPr id="197" name="Shape 197"/>
        <p:cNvGrpSpPr/>
        <p:nvPr/>
      </p:nvGrpSpPr>
      <p:grpSpPr>
        <a:xfrm>
          <a:off x="0" y="0"/>
          <a:ext cx="0" cy="0"/>
          <a:chOff x="0" y="0"/>
          <a:chExt cx="0" cy="0"/>
        </a:xfrm>
      </p:grpSpPr>
      <p:sp>
        <p:nvSpPr>
          <p:cNvPr id="198" name="Google Shape;198;p29"/>
          <p:cNvSpPr txBox="1"/>
          <p:nvPr/>
        </p:nvSpPr>
        <p:spPr>
          <a:xfrm>
            <a:off x="-15470" y="-8925"/>
            <a:ext cx="9159600" cy="4751700"/>
          </a:xfrm>
          <a:prstGeom prst="rect">
            <a:avLst/>
          </a:prstGeom>
          <a:solidFill>
            <a:srgbClr val="FCB647">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199" name="Google Shape;199;p29"/>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01" name="Google Shape;201;p29"/>
          <p:cNvSpPr txBox="1"/>
          <p:nvPr>
            <p:ph idx="2" type="body"/>
          </p:nvPr>
        </p:nvSpPr>
        <p:spPr>
          <a:xfrm>
            <a:off x="471638" y="1174550"/>
            <a:ext cx="4018500" cy="3049500"/>
          </a:xfrm>
          <a:prstGeom prst="rect">
            <a:avLst/>
          </a:prstGeom>
          <a:solidFill>
            <a:srgbClr val="FFFFFF"/>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Interno chiaro - Verde">
  <p:cSld name="CUSTOM_10_1_1">
    <p:spTree>
      <p:nvGrpSpPr>
        <p:cNvPr id="202" name="Shape 202"/>
        <p:cNvGrpSpPr/>
        <p:nvPr/>
      </p:nvGrpSpPr>
      <p:grpSpPr>
        <a:xfrm>
          <a:off x="0" y="0"/>
          <a:ext cx="0" cy="0"/>
          <a:chOff x="0" y="0"/>
          <a:chExt cx="0" cy="0"/>
        </a:xfrm>
      </p:grpSpPr>
      <p:sp>
        <p:nvSpPr>
          <p:cNvPr id="203" name="Google Shape;203;p30"/>
          <p:cNvSpPr txBox="1"/>
          <p:nvPr/>
        </p:nvSpPr>
        <p:spPr>
          <a:xfrm>
            <a:off x="-15470" y="-8925"/>
            <a:ext cx="9159600" cy="4751700"/>
          </a:xfrm>
          <a:prstGeom prst="rect">
            <a:avLst/>
          </a:prstGeom>
          <a:solidFill>
            <a:srgbClr val="E8F5F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04" name="Google Shape;204;p30"/>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txBox="1"/>
          <p:nvPr>
            <p:ph idx="1" type="body"/>
          </p:nvPr>
        </p:nvSpPr>
        <p:spPr>
          <a:xfrm>
            <a:off x="471638" y="1174550"/>
            <a:ext cx="4018500" cy="3049500"/>
          </a:xfrm>
          <a:prstGeom prst="rect">
            <a:avLst/>
          </a:prstGeom>
          <a:noFill/>
          <a:ln>
            <a:noFill/>
          </a:ln>
        </p:spPr>
        <p:txBody>
          <a:bodyPr anchorCtr="0" anchor="t" bIns="0" lIns="23040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06" name="Google Shape;206;p30"/>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Intro - Azzurro">
  <p:cSld name="CUSTOM_5">
    <p:bg>
      <p:bgPr>
        <a:solidFill>
          <a:srgbClr val="00ADE9"/>
        </a:solidFill>
      </p:bgPr>
    </p:bg>
    <p:spTree>
      <p:nvGrpSpPr>
        <p:cNvPr id="47" name="Shape 47"/>
        <p:cNvGrpSpPr/>
        <p:nvPr/>
      </p:nvGrpSpPr>
      <p:grpSpPr>
        <a:xfrm>
          <a:off x="0" y="0"/>
          <a:ext cx="0" cy="0"/>
          <a:chOff x="0" y="0"/>
          <a:chExt cx="0" cy="0"/>
        </a:xfrm>
      </p:grpSpPr>
      <p:sp>
        <p:nvSpPr>
          <p:cNvPr id="48" name="Google Shape;48;p4"/>
          <p:cNvSpPr/>
          <p:nvPr/>
        </p:nvSpPr>
        <p:spPr>
          <a:xfrm>
            <a:off x="-941699" y="3879000"/>
            <a:ext cx="3528000" cy="6912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49" name="Google Shape;49;p4"/>
          <p:cNvSpPr/>
          <p:nvPr/>
        </p:nvSpPr>
        <p:spPr>
          <a:xfrm>
            <a:off x="5162888" y="-362659"/>
            <a:ext cx="6006600" cy="14223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50" name="Google Shape;50;p4"/>
          <p:cNvSpPr txBox="1"/>
          <p:nvPr>
            <p:ph type="title"/>
          </p:nvPr>
        </p:nvSpPr>
        <p:spPr>
          <a:xfrm>
            <a:off x="419400" y="356225"/>
            <a:ext cx="8305200" cy="5526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b="1" sz="2400">
                <a:solidFill>
                  <a:srgbClr val="434343"/>
                </a:solidFill>
                <a:latin typeface="Poppins"/>
                <a:ea typeface="Poppins"/>
                <a:cs typeface="Poppins"/>
                <a:sym typeface="Poppi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1" name="Google Shape;51;p4"/>
          <p:cNvSpPr txBox="1"/>
          <p:nvPr>
            <p:ph idx="1" type="body"/>
          </p:nvPr>
        </p:nvSpPr>
        <p:spPr>
          <a:xfrm>
            <a:off x="1214400" y="1329700"/>
            <a:ext cx="6715200" cy="3200400"/>
          </a:xfrm>
          <a:prstGeom prst="rect">
            <a:avLst/>
          </a:prstGeom>
          <a:noFill/>
          <a:ln>
            <a:noFill/>
          </a:ln>
        </p:spPr>
        <p:txBody>
          <a:bodyPr anchorCtr="0" anchor="ctr" bIns="91425" lIns="91425" spcFirstLastPara="1" rIns="91425" wrap="square" tIns="91425">
            <a:noAutofit/>
          </a:bodyPr>
          <a:lstStyle>
            <a:lvl1pPr indent="-355600" lvl="0" marL="4572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
        <p:nvSpPr>
          <p:cNvPr id="52" name="Google Shape;52;p4"/>
          <p:cNvSpPr/>
          <p:nvPr/>
        </p:nvSpPr>
        <p:spPr>
          <a:xfrm>
            <a:off x="0" y="4792900"/>
            <a:ext cx="9144000" cy="35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Interno chiaro - Verde - Snippet Codice (Monokai)">
  <p:cSld name="CUSTOM_10_1_1_2">
    <p:spTree>
      <p:nvGrpSpPr>
        <p:cNvPr id="207" name="Shape 207"/>
        <p:cNvGrpSpPr/>
        <p:nvPr/>
      </p:nvGrpSpPr>
      <p:grpSpPr>
        <a:xfrm>
          <a:off x="0" y="0"/>
          <a:ext cx="0" cy="0"/>
          <a:chOff x="0" y="0"/>
          <a:chExt cx="0" cy="0"/>
        </a:xfrm>
      </p:grpSpPr>
      <p:sp>
        <p:nvSpPr>
          <p:cNvPr id="208" name="Google Shape;208;p31"/>
          <p:cNvSpPr txBox="1"/>
          <p:nvPr/>
        </p:nvSpPr>
        <p:spPr>
          <a:xfrm>
            <a:off x="-15470" y="-8925"/>
            <a:ext cx="9159600" cy="4751700"/>
          </a:xfrm>
          <a:prstGeom prst="rect">
            <a:avLst/>
          </a:prstGeom>
          <a:solidFill>
            <a:srgbClr val="E8F5F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09" name="Google Shape;209;p31"/>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1"/>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11" name="Google Shape;211;p31"/>
          <p:cNvSpPr txBox="1"/>
          <p:nvPr>
            <p:ph idx="2" type="body"/>
          </p:nvPr>
        </p:nvSpPr>
        <p:spPr>
          <a:xfrm>
            <a:off x="471638" y="1174550"/>
            <a:ext cx="4018500" cy="3049500"/>
          </a:xfrm>
          <a:prstGeom prst="rect">
            <a:avLst/>
          </a:prstGeom>
          <a:solidFill>
            <a:srgbClr val="272822"/>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1pPr>
            <a:lvl2pPr indent="-330200" lvl="1" marL="914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2pPr>
            <a:lvl3pPr indent="-330200" lvl="2" marL="1371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3pPr>
            <a:lvl4pPr indent="-330200" lvl="3" marL="1828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4pPr>
            <a:lvl5pPr indent="-330200" lvl="4" marL="22860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5pPr>
            <a:lvl6pPr indent="-330200" lvl="5" marL="2743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6pPr>
            <a:lvl7pPr indent="-330200" lvl="6" marL="3200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7pPr>
            <a:lvl8pPr indent="-330200" lvl="7" marL="3657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8pPr>
            <a:lvl9pPr indent="-330200" lvl="8" marL="4114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Interno chiaro - Verde - Snippet Codice (GitHub)">
  <p:cSld name="CUSTOM_10_1_1_2_1">
    <p:spTree>
      <p:nvGrpSpPr>
        <p:cNvPr id="212" name="Shape 212"/>
        <p:cNvGrpSpPr/>
        <p:nvPr/>
      </p:nvGrpSpPr>
      <p:grpSpPr>
        <a:xfrm>
          <a:off x="0" y="0"/>
          <a:ext cx="0" cy="0"/>
          <a:chOff x="0" y="0"/>
          <a:chExt cx="0" cy="0"/>
        </a:xfrm>
      </p:grpSpPr>
      <p:sp>
        <p:nvSpPr>
          <p:cNvPr id="213" name="Google Shape;213;p32"/>
          <p:cNvSpPr txBox="1"/>
          <p:nvPr/>
        </p:nvSpPr>
        <p:spPr>
          <a:xfrm>
            <a:off x="-15470" y="-8925"/>
            <a:ext cx="9159600" cy="4751700"/>
          </a:xfrm>
          <a:prstGeom prst="rect">
            <a:avLst/>
          </a:prstGeom>
          <a:solidFill>
            <a:srgbClr val="E8F5F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14" name="Google Shape;214;p32"/>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32"/>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16" name="Google Shape;216;p32"/>
          <p:cNvSpPr txBox="1"/>
          <p:nvPr>
            <p:ph idx="2" type="body"/>
          </p:nvPr>
        </p:nvSpPr>
        <p:spPr>
          <a:xfrm>
            <a:off x="471638" y="1174550"/>
            <a:ext cx="4018500" cy="3049500"/>
          </a:xfrm>
          <a:prstGeom prst="rect">
            <a:avLst/>
          </a:prstGeom>
          <a:solidFill>
            <a:srgbClr val="FFFFFF"/>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Interno chiaro - Rosso">
  <p:cSld name="CUSTOM_10_1_1_1">
    <p:spTree>
      <p:nvGrpSpPr>
        <p:cNvPr id="217" name="Shape 217"/>
        <p:cNvGrpSpPr/>
        <p:nvPr/>
      </p:nvGrpSpPr>
      <p:grpSpPr>
        <a:xfrm>
          <a:off x="0" y="0"/>
          <a:ext cx="0" cy="0"/>
          <a:chOff x="0" y="0"/>
          <a:chExt cx="0" cy="0"/>
        </a:xfrm>
      </p:grpSpPr>
      <p:sp>
        <p:nvSpPr>
          <p:cNvPr id="218" name="Google Shape;218;p33"/>
          <p:cNvSpPr txBox="1"/>
          <p:nvPr/>
        </p:nvSpPr>
        <p:spPr>
          <a:xfrm>
            <a:off x="-15470" y="-8925"/>
            <a:ext cx="9159600" cy="4751700"/>
          </a:xfrm>
          <a:prstGeom prst="rect">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19" name="Google Shape;219;p33"/>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33"/>
          <p:cNvSpPr txBox="1"/>
          <p:nvPr>
            <p:ph idx="1" type="body"/>
          </p:nvPr>
        </p:nvSpPr>
        <p:spPr>
          <a:xfrm>
            <a:off x="471638" y="1174550"/>
            <a:ext cx="4018500" cy="3049500"/>
          </a:xfrm>
          <a:prstGeom prst="rect">
            <a:avLst/>
          </a:prstGeom>
          <a:noFill/>
          <a:ln>
            <a:noFill/>
          </a:ln>
        </p:spPr>
        <p:txBody>
          <a:bodyPr anchorCtr="0" anchor="t" bIns="0" lIns="23040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21" name="Google Shape;221;p33"/>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Interno chiaro - Rosso - Snippet Codice (Monokai)">
  <p:cSld name="CUSTOM_10_1_1_1_2">
    <p:spTree>
      <p:nvGrpSpPr>
        <p:cNvPr id="222" name="Shape 222"/>
        <p:cNvGrpSpPr/>
        <p:nvPr/>
      </p:nvGrpSpPr>
      <p:grpSpPr>
        <a:xfrm>
          <a:off x="0" y="0"/>
          <a:ext cx="0" cy="0"/>
          <a:chOff x="0" y="0"/>
          <a:chExt cx="0" cy="0"/>
        </a:xfrm>
      </p:grpSpPr>
      <p:sp>
        <p:nvSpPr>
          <p:cNvPr id="223" name="Google Shape;223;p34"/>
          <p:cNvSpPr txBox="1"/>
          <p:nvPr/>
        </p:nvSpPr>
        <p:spPr>
          <a:xfrm>
            <a:off x="-15470" y="-8925"/>
            <a:ext cx="9159600" cy="4751700"/>
          </a:xfrm>
          <a:prstGeom prst="rect">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24" name="Google Shape;224;p34"/>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34"/>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26" name="Google Shape;226;p34"/>
          <p:cNvSpPr txBox="1"/>
          <p:nvPr>
            <p:ph idx="2" type="body"/>
          </p:nvPr>
        </p:nvSpPr>
        <p:spPr>
          <a:xfrm>
            <a:off x="471638" y="1174550"/>
            <a:ext cx="4018500" cy="3049500"/>
          </a:xfrm>
          <a:prstGeom prst="rect">
            <a:avLst/>
          </a:prstGeom>
          <a:solidFill>
            <a:srgbClr val="272822"/>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1pPr>
            <a:lvl2pPr indent="-330200" lvl="1" marL="914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2pPr>
            <a:lvl3pPr indent="-330200" lvl="2" marL="1371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3pPr>
            <a:lvl4pPr indent="-330200" lvl="3" marL="1828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4pPr>
            <a:lvl5pPr indent="-330200" lvl="4" marL="22860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5pPr>
            <a:lvl6pPr indent="-330200" lvl="5" marL="2743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6pPr>
            <a:lvl7pPr indent="-330200" lvl="6" marL="3200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7pPr>
            <a:lvl8pPr indent="-330200" lvl="7" marL="3657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8pPr>
            <a:lvl9pPr indent="-330200" lvl="8" marL="4114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Interno chiaro - Rosso - Snippet Codice (GitHub)">
  <p:cSld name="CUSTOM_10_1_1_1_2_1">
    <p:spTree>
      <p:nvGrpSpPr>
        <p:cNvPr id="227" name="Shape 227"/>
        <p:cNvGrpSpPr/>
        <p:nvPr/>
      </p:nvGrpSpPr>
      <p:grpSpPr>
        <a:xfrm>
          <a:off x="0" y="0"/>
          <a:ext cx="0" cy="0"/>
          <a:chOff x="0" y="0"/>
          <a:chExt cx="0" cy="0"/>
        </a:xfrm>
      </p:grpSpPr>
      <p:sp>
        <p:nvSpPr>
          <p:cNvPr id="228" name="Google Shape;228;p35"/>
          <p:cNvSpPr txBox="1"/>
          <p:nvPr/>
        </p:nvSpPr>
        <p:spPr>
          <a:xfrm>
            <a:off x="-15470" y="-8925"/>
            <a:ext cx="9159600" cy="4751700"/>
          </a:xfrm>
          <a:prstGeom prst="rect">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29" name="Google Shape;229;p35"/>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 name="Google Shape;230;p35"/>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lnSpc>
                <a:spcPct val="115000"/>
              </a:lnSpc>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
        <p:nvSpPr>
          <p:cNvPr id="231" name="Google Shape;231;p35"/>
          <p:cNvSpPr txBox="1"/>
          <p:nvPr>
            <p:ph idx="2" type="body"/>
          </p:nvPr>
        </p:nvSpPr>
        <p:spPr>
          <a:xfrm>
            <a:off x="471638" y="1174550"/>
            <a:ext cx="4018500" cy="3049500"/>
          </a:xfrm>
          <a:prstGeom prst="rect">
            <a:avLst/>
          </a:prstGeom>
          <a:solidFill>
            <a:srgbClr val="FFFFFF"/>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1pPr>
            <a:lvl2pPr indent="-330200" lvl="1" marL="914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2pPr>
            <a:lvl3pPr indent="-330200" lvl="2" marL="1371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3pPr>
            <a:lvl4pPr indent="-330200" lvl="3" marL="1828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4pPr>
            <a:lvl5pPr indent="-330200" lvl="4" marL="22860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5pPr>
            <a:lvl6pPr indent="-330200" lvl="5" marL="27432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6pPr>
            <a:lvl7pPr indent="-330200" lvl="6" marL="32004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7pPr>
            <a:lvl8pPr indent="-330200" lvl="7" marL="36576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8pPr>
            <a:lvl9pPr indent="-330200" lvl="8" marL="4114800" rtl="0">
              <a:spcBef>
                <a:spcPts val="0"/>
              </a:spcBef>
              <a:spcAft>
                <a:spcPts val="0"/>
              </a:spcAft>
              <a:buClr>
                <a:srgbClr val="434343"/>
              </a:buClr>
              <a:buSzPts val="1600"/>
              <a:buFont typeface="Poppins"/>
              <a:buChar char="■"/>
              <a:defRPr sz="1600">
                <a:solidFill>
                  <a:srgbClr val="434343"/>
                </a:solidFill>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Interno chiaro - Grigio">
  <p:cSld name="CUSTOM_10_1_1_1_1">
    <p:spTree>
      <p:nvGrpSpPr>
        <p:cNvPr id="232" name="Shape 232"/>
        <p:cNvGrpSpPr/>
        <p:nvPr/>
      </p:nvGrpSpPr>
      <p:grpSpPr>
        <a:xfrm>
          <a:off x="0" y="0"/>
          <a:ext cx="0" cy="0"/>
          <a:chOff x="0" y="0"/>
          <a:chExt cx="0" cy="0"/>
        </a:xfrm>
      </p:grpSpPr>
      <p:sp>
        <p:nvSpPr>
          <p:cNvPr id="233" name="Google Shape;233;p36"/>
          <p:cNvSpPr txBox="1"/>
          <p:nvPr/>
        </p:nvSpPr>
        <p:spPr>
          <a:xfrm>
            <a:off x="-15470" y="-8925"/>
            <a:ext cx="9159600" cy="4751700"/>
          </a:xfrm>
          <a:prstGeom prst="rect">
            <a:avLst/>
          </a:prstGeom>
          <a:solidFill>
            <a:srgbClr val="9FAAB0">
              <a:alpha val="240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34" name="Google Shape;234;p36"/>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1E1E1E"/>
                </a:solidFill>
                <a:latin typeface="Poppins"/>
                <a:ea typeface="Poppins"/>
                <a:cs typeface="Poppins"/>
                <a:sym typeface="Poppins"/>
              </a:defRPr>
            </a:lvl1pPr>
            <a:lvl2pPr lvl="1" rtl="0">
              <a:spcBef>
                <a:spcPts val="0"/>
              </a:spcBef>
              <a:spcAft>
                <a:spcPts val="0"/>
              </a:spcAft>
              <a:buNone/>
              <a:defRPr>
                <a:solidFill>
                  <a:srgbClr val="1E1E1E"/>
                </a:solidFill>
              </a:defRPr>
            </a:lvl2pPr>
            <a:lvl3pPr lvl="2" rtl="0">
              <a:spcBef>
                <a:spcPts val="0"/>
              </a:spcBef>
              <a:spcAft>
                <a:spcPts val="0"/>
              </a:spcAft>
              <a:buNone/>
              <a:defRPr>
                <a:solidFill>
                  <a:srgbClr val="1E1E1E"/>
                </a:solidFill>
              </a:defRPr>
            </a:lvl3pPr>
            <a:lvl4pPr lvl="3" rtl="0">
              <a:spcBef>
                <a:spcPts val="0"/>
              </a:spcBef>
              <a:spcAft>
                <a:spcPts val="0"/>
              </a:spcAft>
              <a:buNone/>
              <a:defRPr>
                <a:solidFill>
                  <a:srgbClr val="1E1E1E"/>
                </a:solidFill>
              </a:defRPr>
            </a:lvl4pPr>
            <a:lvl5pPr lvl="4" rtl="0">
              <a:spcBef>
                <a:spcPts val="0"/>
              </a:spcBef>
              <a:spcAft>
                <a:spcPts val="0"/>
              </a:spcAft>
              <a:buNone/>
              <a:defRPr>
                <a:solidFill>
                  <a:srgbClr val="1E1E1E"/>
                </a:solidFill>
              </a:defRPr>
            </a:lvl5pPr>
            <a:lvl6pPr lvl="5" rtl="0">
              <a:spcBef>
                <a:spcPts val="0"/>
              </a:spcBef>
              <a:spcAft>
                <a:spcPts val="0"/>
              </a:spcAft>
              <a:buNone/>
              <a:defRPr>
                <a:solidFill>
                  <a:srgbClr val="1E1E1E"/>
                </a:solidFill>
              </a:defRPr>
            </a:lvl6pPr>
            <a:lvl7pPr lvl="6" rtl="0">
              <a:spcBef>
                <a:spcPts val="0"/>
              </a:spcBef>
              <a:spcAft>
                <a:spcPts val="0"/>
              </a:spcAft>
              <a:buNone/>
              <a:defRPr>
                <a:solidFill>
                  <a:srgbClr val="1E1E1E"/>
                </a:solidFill>
              </a:defRPr>
            </a:lvl7pPr>
            <a:lvl8pPr lvl="7" rtl="0">
              <a:spcBef>
                <a:spcPts val="0"/>
              </a:spcBef>
              <a:spcAft>
                <a:spcPts val="0"/>
              </a:spcAft>
              <a:buNone/>
              <a:defRPr>
                <a:solidFill>
                  <a:srgbClr val="1E1E1E"/>
                </a:solidFill>
              </a:defRPr>
            </a:lvl8pPr>
            <a:lvl9pPr lvl="8" rtl="0">
              <a:spcBef>
                <a:spcPts val="0"/>
              </a:spcBef>
              <a:spcAft>
                <a:spcPts val="0"/>
              </a:spcAft>
              <a:buNone/>
              <a:defRPr>
                <a:solidFill>
                  <a:srgbClr val="1E1E1E"/>
                </a:solidFill>
              </a:defRPr>
            </a:lvl9pPr>
          </a:lstStyle>
          <a:p/>
        </p:txBody>
      </p:sp>
      <p:sp>
        <p:nvSpPr>
          <p:cNvPr id="235" name="Google Shape;235;p36"/>
          <p:cNvSpPr txBox="1"/>
          <p:nvPr>
            <p:ph idx="1" type="body"/>
          </p:nvPr>
        </p:nvSpPr>
        <p:spPr>
          <a:xfrm>
            <a:off x="471638" y="1174550"/>
            <a:ext cx="4018500" cy="3049500"/>
          </a:xfrm>
          <a:prstGeom prst="rect">
            <a:avLst/>
          </a:prstGeom>
          <a:noFill/>
          <a:ln>
            <a:noFill/>
          </a:ln>
        </p:spPr>
        <p:txBody>
          <a:bodyPr anchorCtr="0" anchor="t" bIns="0" lIns="230400" spcFirstLastPara="1" rIns="0" wrap="square" tIns="0">
            <a:noAutofit/>
          </a:bodyPr>
          <a:lstStyle>
            <a:lvl1pPr indent="-330200" lvl="0" marL="457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
        <p:nvSpPr>
          <p:cNvPr id="236" name="Google Shape;236;p36"/>
          <p:cNvSpPr txBox="1"/>
          <p:nvPr>
            <p:ph idx="2"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Interno chiaro - Grigio - Snippet Codice (Default Dark+)">
  <p:cSld name="CUSTOM_10_1_1_1_1_1">
    <p:spTree>
      <p:nvGrpSpPr>
        <p:cNvPr id="237" name="Shape 237"/>
        <p:cNvGrpSpPr/>
        <p:nvPr/>
      </p:nvGrpSpPr>
      <p:grpSpPr>
        <a:xfrm>
          <a:off x="0" y="0"/>
          <a:ext cx="0" cy="0"/>
          <a:chOff x="0" y="0"/>
          <a:chExt cx="0" cy="0"/>
        </a:xfrm>
      </p:grpSpPr>
      <p:sp>
        <p:nvSpPr>
          <p:cNvPr id="238" name="Google Shape;238;p37"/>
          <p:cNvSpPr txBox="1"/>
          <p:nvPr/>
        </p:nvSpPr>
        <p:spPr>
          <a:xfrm>
            <a:off x="-15470" y="-8925"/>
            <a:ext cx="9159600" cy="4751700"/>
          </a:xfrm>
          <a:prstGeom prst="rect">
            <a:avLst/>
          </a:prstGeom>
          <a:solidFill>
            <a:srgbClr val="9FAAB0">
              <a:alpha val="240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39" name="Google Shape;239;p37"/>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1E1E1E"/>
                </a:solidFill>
                <a:latin typeface="Poppins"/>
                <a:ea typeface="Poppins"/>
                <a:cs typeface="Poppins"/>
                <a:sym typeface="Poppins"/>
              </a:defRPr>
            </a:lvl1pPr>
            <a:lvl2pPr lvl="1" rtl="0">
              <a:spcBef>
                <a:spcPts val="0"/>
              </a:spcBef>
              <a:spcAft>
                <a:spcPts val="0"/>
              </a:spcAft>
              <a:buNone/>
              <a:defRPr>
                <a:solidFill>
                  <a:srgbClr val="1E1E1E"/>
                </a:solidFill>
              </a:defRPr>
            </a:lvl2pPr>
            <a:lvl3pPr lvl="2" rtl="0">
              <a:spcBef>
                <a:spcPts val="0"/>
              </a:spcBef>
              <a:spcAft>
                <a:spcPts val="0"/>
              </a:spcAft>
              <a:buNone/>
              <a:defRPr>
                <a:solidFill>
                  <a:srgbClr val="1E1E1E"/>
                </a:solidFill>
              </a:defRPr>
            </a:lvl3pPr>
            <a:lvl4pPr lvl="3" rtl="0">
              <a:spcBef>
                <a:spcPts val="0"/>
              </a:spcBef>
              <a:spcAft>
                <a:spcPts val="0"/>
              </a:spcAft>
              <a:buNone/>
              <a:defRPr>
                <a:solidFill>
                  <a:srgbClr val="1E1E1E"/>
                </a:solidFill>
              </a:defRPr>
            </a:lvl4pPr>
            <a:lvl5pPr lvl="4" rtl="0">
              <a:spcBef>
                <a:spcPts val="0"/>
              </a:spcBef>
              <a:spcAft>
                <a:spcPts val="0"/>
              </a:spcAft>
              <a:buNone/>
              <a:defRPr>
                <a:solidFill>
                  <a:srgbClr val="1E1E1E"/>
                </a:solidFill>
              </a:defRPr>
            </a:lvl5pPr>
            <a:lvl6pPr lvl="5" rtl="0">
              <a:spcBef>
                <a:spcPts val="0"/>
              </a:spcBef>
              <a:spcAft>
                <a:spcPts val="0"/>
              </a:spcAft>
              <a:buNone/>
              <a:defRPr>
                <a:solidFill>
                  <a:srgbClr val="1E1E1E"/>
                </a:solidFill>
              </a:defRPr>
            </a:lvl6pPr>
            <a:lvl7pPr lvl="6" rtl="0">
              <a:spcBef>
                <a:spcPts val="0"/>
              </a:spcBef>
              <a:spcAft>
                <a:spcPts val="0"/>
              </a:spcAft>
              <a:buNone/>
              <a:defRPr>
                <a:solidFill>
                  <a:srgbClr val="1E1E1E"/>
                </a:solidFill>
              </a:defRPr>
            </a:lvl7pPr>
            <a:lvl8pPr lvl="7" rtl="0">
              <a:spcBef>
                <a:spcPts val="0"/>
              </a:spcBef>
              <a:spcAft>
                <a:spcPts val="0"/>
              </a:spcAft>
              <a:buNone/>
              <a:defRPr>
                <a:solidFill>
                  <a:srgbClr val="1E1E1E"/>
                </a:solidFill>
              </a:defRPr>
            </a:lvl8pPr>
            <a:lvl9pPr lvl="8" rtl="0">
              <a:spcBef>
                <a:spcPts val="0"/>
              </a:spcBef>
              <a:spcAft>
                <a:spcPts val="0"/>
              </a:spcAft>
              <a:buNone/>
              <a:defRPr>
                <a:solidFill>
                  <a:srgbClr val="1E1E1E"/>
                </a:solidFill>
              </a:defRPr>
            </a:lvl9pPr>
          </a:lstStyle>
          <a:p/>
        </p:txBody>
      </p:sp>
      <p:sp>
        <p:nvSpPr>
          <p:cNvPr id="240" name="Google Shape;240;p37"/>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
        <p:nvSpPr>
          <p:cNvPr id="241" name="Google Shape;241;p37"/>
          <p:cNvSpPr txBox="1"/>
          <p:nvPr>
            <p:ph idx="2" type="body"/>
          </p:nvPr>
        </p:nvSpPr>
        <p:spPr>
          <a:xfrm>
            <a:off x="471638" y="1174550"/>
            <a:ext cx="4018500" cy="3049500"/>
          </a:xfrm>
          <a:prstGeom prst="rect">
            <a:avLst/>
          </a:prstGeom>
          <a:solidFill>
            <a:srgbClr val="1E1E1E"/>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1pPr>
            <a:lvl2pPr indent="-330200" lvl="1" marL="914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2pPr>
            <a:lvl3pPr indent="-330200" lvl="2" marL="1371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3pPr>
            <a:lvl4pPr indent="-330200" lvl="3" marL="1828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4pPr>
            <a:lvl5pPr indent="-330200" lvl="4" marL="22860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5pPr>
            <a:lvl6pPr indent="-330200" lvl="5" marL="27432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6pPr>
            <a:lvl7pPr indent="-330200" lvl="6" marL="32004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7pPr>
            <a:lvl8pPr indent="-330200" lvl="7" marL="36576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8pPr>
            <a:lvl9pPr indent="-330200" lvl="8" marL="4114800" rtl="0">
              <a:spcBef>
                <a:spcPts val="0"/>
              </a:spcBef>
              <a:spcAft>
                <a:spcPts val="0"/>
              </a:spcAft>
              <a:buClr>
                <a:srgbClr val="FFFFFF"/>
              </a:buClr>
              <a:buSzPts val="1600"/>
              <a:buFont typeface="Poppins"/>
              <a:buChar char="■"/>
              <a:defRPr sz="1600">
                <a:solidFill>
                  <a:srgbClr val="FFFFFF"/>
                </a:solidFill>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Interno chiaro - Grigio - Snippet Codice (GitHub)">
  <p:cSld name="CUSTOM_10_1_1_1_1_1_1">
    <p:spTree>
      <p:nvGrpSpPr>
        <p:cNvPr id="242" name="Shape 242"/>
        <p:cNvGrpSpPr/>
        <p:nvPr/>
      </p:nvGrpSpPr>
      <p:grpSpPr>
        <a:xfrm>
          <a:off x="0" y="0"/>
          <a:ext cx="0" cy="0"/>
          <a:chOff x="0" y="0"/>
          <a:chExt cx="0" cy="0"/>
        </a:xfrm>
      </p:grpSpPr>
      <p:sp>
        <p:nvSpPr>
          <p:cNvPr id="243" name="Google Shape;243;p38"/>
          <p:cNvSpPr txBox="1"/>
          <p:nvPr/>
        </p:nvSpPr>
        <p:spPr>
          <a:xfrm>
            <a:off x="-15470" y="-8925"/>
            <a:ext cx="9159600" cy="4751700"/>
          </a:xfrm>
          <a:prstGeom prst="rect">
            <a:avLst/>
          </a:prstGeom>
          <a:solidFill>
            <a:srgbClr val="9FAAB0">
              <a:alpha val="240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44" name="Google Shape;244;p38"/>
          <p:cNvSpPr txBox="1"/>
          <p:nvPr>
            <p:ph type="title"/>
          </p:nvPr>
        </p:nvSpPr>
        <p:spPr>
          <a:xfrm>
            <a:off x="565659" y="400000"/>
            <a:ext cx="8012700" cy="248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1800">
                <a:solidFill>
                  <a:srgbClr val="1E1E1E"/>
                </a:solidFill>
                <a:latin typeface="Poppins"/>
                <a:ea typeface="Poppins"/>
                <a:cs typeface="Poppins"/>
                <a:sym typeface="Poppins"/>
              </a:defRPr>
            </a:lvl1pPr>
            <a:lvl2pPr lvl="1" rtl="0">
              <a:spcBef>
                <a:spcPts val="0"/>
              </a:spcBef>
              <a:spcAft>
                <a:spcPts val="0"/>
              </a:spcAft>
              <a:buNone/>
              <a:defRPr>
                <a:solidFill>
                  <a:srgbClr val="1E1E1E"/>
                </a:solidFill>
              </a:defRPr>
            </a:lvl2pPr>
            <a:lvl3pPr lvl="2" rtl="0">
              <a:spcBef>
                <a:spcPts val="0"/>
              </a:spcBef>
              <a:spcAft>
                <a:spcPts val="0"/>
              </a:spcAft>
              <a:buNone/>
              <a:defRPr>
                <a:solidFill>
                  <a:srgbClr val="1E1E1E"/>
                </a:solidFill>
              </a:defRPr>
            </a:lvl3pPr>
            <a:lvl4pPr lvl="3" rtl="0">
              <a:spcBef>
                <a:spcPts val="0"/>
              </a:spcBef>
              <a:spcAft>
                <a:spcPts val="0"/>
              </a:spcAft>
              <a:buNone/>
              <a:defRPr>
                <a:solidFill>
                  <a:srgbClr val="1E1E1E"/>
                </a:solidFill>
              </a:defRPr>
            </a:lvl4pPr>
            <a:lvl5pPr lvl="4" rtl="0">
              <a:spcBef>
                <a:spcPts val="0"/>
              </a:spcBef>
              <a:spcAft>
                <a:spcPts val="0"/>
              </a:spcAft>
              <a:buNone/>
              <a:defRPr>
                <a:solidFill>
                  <a:srgbClr val="1E1E1E"/>
                </a:solidFill>
              </a:defRPr>
            </a:lvl5pPr>
            <a:lvl6pPr lvl="5" rtl="0">
              <a:spcBef>
                <a:spcPts val="0"/>
              </a:spcBef>
              <a:spcAft>
                <a:spcPts val="0"/>
              </a:spcAft>
              <a:buNone/>
              <a:defRPr>
                <a:solidFill>
                  <a:srgbClr val="1E1E1E"/>
                </a:solidFill>
              </a:defRPr>
            </a:lvl6pPr>
            <a:lvl7pPr lvl="6" rtl="0">
              <a:spcBef>
                <a:spcPts val="0"/>
              </a:spcBef>
              <a:spcAft>
                <a:spcPts val="0"/>
              </a:spcAft>
              <a:buNone/>
              <a:defRPr>
                <a:solidFill>
                  <a:srgbClr val="1E1E1E"/>
                </a:solidFill>
              </a:defRPr>
            </a:lvl7pPr>
            <a:lvl8pPr lvl="7" rtl="0">
              <a:spcBef>
                <a:spcPts val="0"/>
              </a:spcBef>
              <a:spcAft>
                <a:spcPts val="0"/>
              </a:spcAft>
              <a:buNone/>
              <a:defRPr>
                <a:solidFill>
                  <a:srgbClr val="1E1E1E"/>
                </a:solidFill>
              </a:defRPr>
            </a:lvl8pPr>
            <a:lvl9pPr lvl="8" rtl="0">
              <a:spcBef>
                <a:spcPts val="0"/>
              </a:spcBef>
              <a:spcAft>
                <a:spcPts val="0"/>
              </a:spcAft>
              <a:buNone/>
              <a:defRPr>
                <a:solidFill>
                  <a:srgbClr val="1E1E1E"/>
                </a:solidFill>
              </a:defRPr>
            </a:lvl9pPr>
          </a:lstStyle>
          <a:p/>
        </p:txBody>
      </p:sp>
      <p:sp>
        <p:nvSpPr>
          <p:cNvPr id="245" name="Google Shape;245;p38"/>
          <p:cNvSpPr txBox="1"/>
          <p:nvPr>
            <p:ph idx="1" type="body"/>
          </p:nvPr>
        </p:nvSpPr>
        <p:spPr>
          <a:xfrm>
            <a:off x="4653863" y="1174550"/>
            <a:ext cx="4018500" cy="3049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lnSpc>
                <a:spcPct val="115000"/>
              </a:lnSpc>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
        <p:nvSpPr>
          <p:cNvPr id="246" name="Google Shape;246;p38"/>
          <p:cNvSpPr txBox="1"/>
          <p:nvPr>
            <p:ph idx="2" type="body"/>
          </p:nvPr>
        </p:nvSpPr>
        <p:spPr>
          <a:xfrm>
            <a:off x="471638" y="1174550"/>
            <a:ext cx="4018500" cy="3049500"/>
          </a:xfrm>
          <a:prstGeom prst="rect">
            <a:avLst/>
          </a:prstGeom>
          <a:solidFill>
            <a:srgbClr val="FFFFFF"/>
          </a:solidFill>
          <a:ln>
            <a:noFill/>
          </a:ln>
        </p:spPr>
        <p:txBody>
          <a:bodyPr anchorCtr="0" anchor="t" bIns="180000" lIns="180000" spcFirstLastPara="1" rIns="180000" wrap="square" tIns="180000">
            <a:noAutofit/>
          </a:bodyPr>
          <a:lstStyle>
            <a:lvl1pPr indent="-330200" lvl="0" marL="4572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1pPr>
            <a:lvl2pPr indent="-330200" lvl="1" marL="9144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2pPr>
            <a:lvl3pPr indent="-330200" lvl="2" marL="13716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3pPr>
            <a:lvl4pPr indent="-330200" lvl="3" marL="18288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4pPr>
            <a:lvl5pPr indent="-330200" lvl="4" marL="22860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5pPr>
            <a:lvl6pPr indent="-330200" lvl="5" marL="27432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6pPr>
            <a:lvl7pPr indent="-330200" lvl="6" marL="32004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7pPr>
            <a:lvl8pPr indent="-330200" lvl="7" marL="36576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8pPr>
            <a:lvl9pPr indent="-330200" lvl="8" marL="4114800" rtl="0">
              <a:spcBef>
                <a:spcPts val="0"/>
              </a:spcBef>
              <a:spcAft>
                <a:spcPts val="0"/>
              </a:spcAft>
              <a:buClr>
                <a:srgbClr val="1E1E1E"/>
              </a:buClr>
              <a:buSzPts val="1600"/>
              <a:buFont typeface="Poppins"/>
              <a:buChar char="■"/>
              <a:defRPr sz="1600">
                <a:solidFill>
                  <a:srgbClr val="1E1E1E"/>
                </a:solidFill>
                <a:latin typeface="Poppins"/>
                <a:ea typeface="Poppins"/>
                <a:cs typeface="Poppins"/>
                <a:sym typeface="Poppi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Citazione - Azzurro">
  <p:cSld name="CUSTOM_11">
    <p:bg>
      <p:bgPr>
        <a:solidFill>
          <a:schemeClr val="dk1"/>
        </a:solidFill>
      </p:bgPr>
    </p:bg>
    <p:spTree>
      <p:nvGrpSpPr>
        <p:cNvPr id="247" name="Shape 247"/>
        <p:cNvGrpSpPr/>
        <p:nvPr/>
      </p:nvGrpSpPr>
      <p:grpSpPr>
        <a:xfrm>
          <a:off x="0" y="0"/>
          <a:ext cx="0" cy="0"/>
          <a:chOff x="0" y="0"/>
          <a:chExt cx="0" cy="0"/>
        </a:xfrm>
      </p:grpSpPr>
      <p:sp>
        <p:nvSpPr>
          <p:cNvPr id="248" name="Google Shape;248;p39"/>
          <p:cNvSpPr/>
          <p:nvPr/>
        </p:nvSpPr>
        <p:spPr>
          <a:xfrm>
            <a:off x="6421175" y="3827750"/>
            <a:ext cx="3221100" cy="669600"/>
          </a:xfrm>
          <a:prstGeom prst="roundRect">
            <a:avLst>
              <a:gd fmla="val 50000" name="adj"/>
            </a:avLst>
          </a:prstGeom>
          <a:solidFill>
            <a:srgbClr val="AFDBF3">
              <a:alpha val="4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49" name="Google Shape;249;p39"/>
          <p:cNvSpPr txBox="1"/>
          <p:nvPr/>
        </p:nvSpPr>
        <p:spPr>
          <a:xfrm>
            <a:off x="8291423" y="4497350"/>
            <a:ext cx="756900" cy="1253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rgbClr val="FCB647"/>
              </a:buClr>
              <a:buSzPts val="7900"/>
              <a:buFont typeface="Arial"/>
              <a:buNone/>
            </a:pPr>
            <a:r>
              <a:rPr lang="it" sz="15000">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50" name="Google Shape;250;p39"/>
          <p:cNvSpPr/>
          <p:nvPr/>
        </p:nvSpPr>
        <p:spPr>
          <a:xfrm>
            <a:off x="-2393041" y="-2"/>
            <a:ext cx="6006600" cy="1422900"/>
          </a:xfrm>
          <a:prstGeom prst="roundRect">
            <a:avLst>
              <a:gd fmla="val 50000" name="adj"/>
            </a:avLst>
          </a:prstGeom>
          <a:solidFill>
            <a:srgbClr val="AFDBF3">
              <a:alpha val="4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51" name="Google Shape;251;p39"/>
          <p:cNvSpPr txBox="1"/>
          <p:nvPr>
            <p:ph idx="1" type="subTitle"/>
          </p:nvPr>
        </p:nvSpPr>
        <p:spPr>
          <a:xfrm>
            <a:off x="969600" y="838050"/>
            <a:ext cx="7204800" cy="3467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sz="4500">
                <a:solidFill>
                  <a:srgbClr val="FFFFFF"/>
                </a:solidFill>
                <a:latin typeface="Poppins"/>
                <a:ea typeface="Poppins"/>
                <a:cs typeface="Poppins"/>
                <a:sym typeface="Poppi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52" name="Google Shape;252;p39"/>
          <p:cNvSpPr txBox="1"/>
          <p:nvPr/>
        </p:nvSpPr>
        <p:spPr>
          <a:xfrm>
            <a:off x="275598" y="789900"/>
            <a:ext cx="756900" cy="1253700"/>
          </a:xfrm>
          <a:prstGeom prst="rect">
            <a:avLst/>
          </a:prstGeom>
          <a:no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Clr>
                <a:srgbClr val="FCB647"/>
              </a:buClr>
              <a:buSzPts val="7900"/>
              <a:buFont typeface="Arial"/>
              <a:buNone/>
            </a:pPr>
            <a:r>
              <a:rPr i="0" lang="it" sz="15000" u="none">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53" name="Google Shape;253;p39"/>
          <p:cNvSpPr/>
          <p:nvPr/>
        </p:nvSpPr>
        <p:spPr>
          <a:xfrm>
            <a:off x="102100" y="4792900"/>
            <a:ext cx="9042000" cy="35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Citazione - Arancione">
  <p:cSld name="CUSTOM_11_1">
    <p:bg>
      <p:bgPr>
        <a:solidFill>
          <a:schemeClr val="lt1"/>
        </a:solidFill>
      </p:bgPr>
    </p:bg>
    <p:spTree>
      <p:nvGrpSpPr>
        <p:cNvPr id="255" name="Shape 255"/>
        <p:cNvGrpSpPr/>
        <p:nvPr/>
      </p:nvGrpSpPr>
      <p:grpSpPr>
        <a:xfrm>
          <a:off x="0" y="0"/>
          <a:ext cx="0" cy="0"/>
          <a:chOff x="0" y="0"/>
          <a:chExt cx="0" cy="0"/>
        </a:xfrm>
      </p:grpSpPr>
      <p:sp>
        <p:nvSpPr>
          <p:cNvPr id="256" name="Google Shape;256;p40"/>
          <p:cNvSpPr/>
          <p:nvPr/>
        </p:nvSpPr>
        <p:spPr>
          <a:xfrm>
            <a:off x="6444275" y="3827750"/>
            <a:ext cx="3140100" cy="6696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257" name="Google Shape;257;p40"/>
          <p:cNvSpPr txBox="1"/>
          <p:nvPr/>
        </p:nvSpPr>
        <p:spPr>
          <a:xfrm>
            <a:off x="8291423" y="4497350"/>
            <a:ext cx="756900" cy="1253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rgbClr val="FCB647"/>
              </a:buClr>
              <a:buSzPts val="7900"/>
              <a:buFont typeface="Arial"/>
              <a:buNone/>
            </a:pPr>
            <a:r>
              <a:rPr lang="it" sz="15000">
                <a:solidFill>
                  <a:srgbClr val="FFFFFF"/>
                </a:solidFill>
                <a:latin typeface="Poppins"/>
                <a:ea typeface="Poppins"/>
                <a:cs typeface="Poppins"/>
                <a:sym typeface="Poppins"/>
              </a:rPr>
              <a:t>”</a:t>
            </a:r>
            <a:endParaRPr sz="15000">
              <a:solidFill>
                <a:srgbClr val="FFFFFF"/>
              </a:solidFill>
              <a:latin typeface="Poppins"/>
              <a:ea typeface="Poppins"/>
              <a:cs typeface="Poppins"/>
              <a:sym typeface="Poppins"/>
            </a:endParaRPr>
          </a:p>
        </p:txBody>
      </p:sp>
      <p:sp>
        <p:nvSpPr>
          <p:cNvPr id="258" name="Google Shape;258;p40"/>
          <p:cNvSpPr/>
          <p:nvPr/>
        </p:nvSpPr>
        <p:spPr>
          <a:xfrm>
            <a:off x="-2392754" y="11"/>
            <a:ext cx="6006000" cy="14229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259" name="Google Shape;259;p40"/>
          <p:cNvSpPr txBox="1"/>
          <p:nvPr>
            <p:ph idx="1" type="subTitle"/>
          </p:nvPr>
        </p:nvSpPr>
        <p:spPr>
          <a:xfrm>
            <a:off x="969600" y="838050"/>
            <a:ext cx="7204800" cy="346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500">
                <a:solidFill>
                  <a:srgbClr val="434343"/>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40"/>
          <p:cNvSpPr/>
          <p:nvPr/>
        </p:nvSpPr>
        <p:spPr>
          <a:xfrm>
            <a:off x="102100" y="4792900"/>
            <a:ext cx="9042000" cy="35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txBox="1"/>
          <p:nvPr/>
        </p:nvSpPr>
        <p:spPr>
          <a:xfrm>
            <a:off x="275598" y="789900"/>
            <a:ext cx="756900" cy="1253700"/>
          </a:xfrm>
          <a:prstGeom prst="rect">
            <a:avLst/>
          </a:prstGeom>
          <a:no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Clr>
                <a:srgbClr val="FCB647"/>
              </a:buClr>
              <a:buSzPts val="7900"/>
              <a:buFont typeface="Arial"/>
              <a:buNone/>
            </a:pPr>
            <a:r>
              <a:rPr i="0" lang="it" sz="15000" u="none">
                <a:solidFill>
                  <a:srgbClr val="FFFFFF"/>
                </a:solidFill>
                <a:latin typeface="Poppins"/>
                <a:ea typeface="Poppins"/>
                <a:cs typeface="Poppins"/>
                <a:sym typeface="Poppins"/>
              </a:rPr>
              <a:t>“</a:t>
            </a:r>
            <a:endParaRPr sz="15000">
              <a:solidFill>
                <a:srgbClr val="FFFFFF"/>
              </a:solidFill>
              <a:latin typeface="Poppins"/>
              <a:ea typeface="Poppins"/>
              <a:cs typeface="Poppins"/>
              <a:sym typeface="Poppins"/>
            </a:endParaRPr>
          </a:p>
        </p:txBody>
      </p:sp>
      <p:sp>
        <p:nvSpPr>
          <p:cNvPr id="262" name="Google Shape;262;p40"/>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Intro - Arancione">
  <p:cSld name="CUSTOM_5_1">
    <p:bg>
      <p:bgPr>
        <a:solidFill>
          <a:schemeClr val="lt1"/>
        </a:solidFill>
      </p:bgPr>
    </p:bg>
    <p:spTree>
      <p:nvGrpSpPr>
        <p:cNvPr id="54" name="Shape 54"/>
        <p:cNvGrpSpPr/>
        <p:nvPr/>
      </p:nvGrpSpPr>
      <p:grpSpPr>
        <a:xfrm>
          <a:off x="0" y="0"/>
          <a:ext cx="0" cy="0"/>
          <a:chOff x="0" y="0"/>
          <a:chExt cx="0" cy="0"/>
        </a:xfrm>
      </p:grpSpPr>
      <p:sp>
        <p:nvSpPr>
          <p:cNvPr id="55" name="Google Shape;55;p5"/>
          <p:cNvSpPr/>
          <p:nvPr/>
        </p:nvSpPr>
        <p:spPr>
          <a:xfrm>
            <a:off x="5162902" y="-374881"/>
            <a:ext cx="6003300" cy="14223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56" name="Google Shape;56;p5"/>
          <p:cNvSpPr txBox="1"/>
          <p:nvPr>
            <p:ph idx="1" type="body"/>
          </p:nvPr>
        </p:nvSpPr>
        <p:spPr>
          <a:xfrm>
            <a:off x="1214400" y="1329700"/>
            <a:ext cx="6715200" cy="3200400"/>
          </a:xfrm>
          <a:prstGeom prst="rect">
            <a:avLst/>
          </a:prstGeom>
          <a:noFill/>
          <a:ln>
            <a:noFill/>
          </a:ln>
        </p:spPr>
        <p:txBody>
          <a:bodyPr anchorCtr="0" anchor="ctr" bIns="91425" lIns="91425" spcFirstLastPara="1" rIns="91425" wrap="square" tIns="91425">
            <a:noAutofit/>
          </a:bodyPr>
          <a:lstStyle>
            <a:lvl1pPr indent="-355600" lvl="0" marL="4572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1pPr>
            <a:lvl2pPr indent="-355600" lvl="1" marL="9144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2pPr>
            <a:lvl3pPr indent="-355600" lvl="2" marL="13716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3pPr>
            <a:lvl4pPr indent="-355600" lvl="3" marL="18288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4pPr>
            <a:lvl5pPr indent="-355600" lvl="4" marL="22860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5pPr>
            <a:lvl6pPr indent="-355600" lvl="5" marL="27432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6pPr>
            <a:lvl7pPr indent="-355600" lvl="6" marL="32004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7pPr>
            <a:lvl8pPr indent="-355600" lvl="7" marL="36576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8pPr>
            <a:lvl9pPr indent="-355600" lvl="8" marL="4114800" rtl="0">
              <a:lnSpc>
                <a:spcPct val="120000"/>
              </a:lnSpc>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9pPr>
          </a:lstStyle>
          <a:p/>
        </p:txBody>
      </p:sp>
      <p:sp>
        <p:nvSpPr>
          <p:cNvPr id="57" name="Google Shape;57;p5"/>
          <p:cNvSpPr/>
          <p:nvPr/>
        </p:nvSpPr>
        <p:spPr>
          <a:xfrm>
            <a:off x="-331202" y="3879006"/>
            <a:ext cx="2917500" cy="691200"/>
          </a:xfrm>
          <a:prstGeom prst="roundRect">
            <a:avLst>
              <a:gd fmla="val 50000" name="adj"/>
            </a:avLst>
          </a:prstGeom>
          <a:solidFill>
            <a:srgbClr val="EC6545">
              <a:alpha val="145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58" name="Google Shape;58;p5"/>
          <p:cNvSpPr/>
          <p:nvPr/>
        </p:nvSpPr>
        <p:spPr>
          <a:xfrm>
            <a:off x="102100" y="4792900"/>
            <a:ext cx="9042000" cy="29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txBox="1"/>
          <p:nvPr>
            <p:ph type="title"/>
          </p:nvPr>
        </p:nvSpPr>
        <p:spPr>
          <a:xfrm>
            <a:off x="419400" y="356225"/>
            <a:ext cx="8305200" cy="552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434343"/>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5"/>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Citazione - Verde">
  <p:cSld name="CUSTOM_11_1_1">
    <p:bg>
      <p:bgPr>
        <a:solidFill>
          <a:schemeClr val="lt2"/>
        </a:solidFill>
      </p:bgPr>
    </p:bg>
    <p:spTree>
      <p:nvGrpSpPr>
        <p:cNvPr id="263" name="Shape 263"/>
        <p:cNvGrpSpPr/>
        <p:nvPr/>
      </p:nvGrpSpPr>
      <p:grpSpPr>
        <a:xfrm>
          <a:off x="0" y="0"/>
          <a:ext cx="0" cy="0"/>
          <a:chOff x="0" y="0"/>
          <a:chExt cx="0" cy="0"/>
        </a:xfrm>
      </p:grpSpPr>
      <p:sp>
        <p:nvSpPr>
          <p:cNvPr id="264" name="Google Shape;264;p41"/>
          <p:cNvSpPr/>
          <p:nvPr/>
        </p:nvSpPr>
        <p:spPr>
          <a:xfrm>
            <a:off x="6444350" y="3827750"/>
            <a:ext cx="3140100" cy="6696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65" name="Google Shape;265;p41"/>
          <p:cNvSpPr txBox="1"/>
          <p:nvPr/>
        </p:nvSpPr>
        <p:spPr>
          <a:xfrm>
            <a:off x="8291423" y="4497350"/>
            <a:ext cx="756900" cy="1253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rgbClr val="FCB647"/>
              </a:buClr>
              <a:buSzPts val="7900"/>
              <a:buFont typeface="Arial"/>
              <a:buNone/>
            </a:pPr>
            <a:r>
              <a:rPr lang="it" sz="15000">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66" name="Google Shape;266;p41"/>
          <p:cNvSpPr/>
          <p:nvPr/>
        </p:nvSpPr>
        <p:spPr>
          <a:xfrm>
            <a:off x="-2393062" y="291"/>
            <a:ext cx="6006600" cy="14223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67" name="Google Shape;267;p41"/>
          <p:cNvSpPr txBox="1"/>
          <p:nvPr>
            <p:ph idx="1" type="subTitle"/>
          </p:nvPr>
        </p:nvSpPr>
        <p:spPr>
          <a:xfrm>
            <a:off x="969600" y="838050"/>
            <a:ext cx="7204800" cy="346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500">
                <a:solidFill>
                  <a:srgbClr val="FFFFFF"/>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41"/>
          <p:cNvSpPr/>
          <p:nvPr/>
        </p:nvSpPr>
        <p:spPr>
          <a:xfrm>
            <a:off x="102100" y="4792900"/>
            <a:ext cx="9042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nvSpPr>
        <p:spPr>
          <a:xfrm>
            <a:off x="275598" y="789900"/>
            <a:ext cx="756900" cy="1253700"/>
          </a:xfrm>
          <a:prstGeom prst="rect">
            <a:avLst/>
          </a:prstGeom>
          <a:no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Clr>
                <a:srgbClr val="FCB647"/>
              </a:buClr>
              <a:buSzPts val="7900"/>
              <a:buFont typeface="Arial"/>
              <a:buNone/>
            </a:pPr>
            <a:r>
              <a:rPr i="0" lang="it" sz="15000" u="none">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70" name="Google Shape;270;p41"/>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Citazione - Rosso">
  <p:cSld name="CUSTOM_11_1_1_1">
    <p:bg>
      <p:bgPr>
        <a:solidFill>
          <a:schemeClr val="dk2"/>
        </a:solidFill>
      </p:bgPr>
    </p:bg>
    <p:spTree>
      <p:nvGrpSpPr>
        <p:cNvPr id="271" name="Shape 271"/>
        <p:cNvGrpSpPr/>
        <p:nvPr/>
      </p:nvGrpSpPr>
      <p:grpSpPr>
        <a:xfrm>
          <a:off x="0" y="0"/>
          <a:ext cx="0" cy="0"/>
          <a:chOff x="0" y="0"/>
          <a:chExt cx="0" cy="0"/>
        </a:xfrm>
      </p:grpSpPr>
      <p:sp>
        <p:nvSpPr>
          <p:cNvPr id="272" name="Google Shape;272;p42"/>
          <p:cNvSpPr/>
          <p:nvPr/>
        </p:nvSpPr>
        <p:spPr>
          <a:xfrm>
            <a:off x="6421175" y="3827750"/>
            <a:ext cx="3174900" cy="6696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73" name="Google Shape;273;p42"/>
          <p:cNvSpPr txBox="1"/>
          <p:nvPr/>
        </p:nvSpPr>
        <p:spPr>
          <a:xfrm>
            <a:off x="8291423" y="4497350"/>
            <a:ext cx="756900" cy="1253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rgbClr val="FCB647"/>
              </a:buClr>
              <a:buSzPts val="7900"/>
              <a:buFont typeface="Arial"/>
              <a:buNone/>
            </a:pPr>
            <a:r>
              <a:rPr lang="it" sz="15000">
                <a:solidFill>
                  <a:srgbClr val="FFFFFF"/>
                </a:solidFill>
                <a:latin typeface="Poppins"/>
                <a:ea typeface="Poppins"/>
                <a:cs typeface="Poppins"/>
                <a:sym typeface="Poppins"/>
              </a:rPr>
              <a:t>”</a:t>
            </a:r>
            <a:endParaRPr sz="15000">
              <a:solidFill>
                <a:srgbClr val="FFFFFF"/>
              </a:solidFill>
              <a:latin typeface="Poppins"/>
              <a:ea typeface="Poppins"/>
              <a:cs typeface="Poppins"/>
              <a:sym typeface="Poppins"/>
            </a:endParaRPr>
          </a:p>
        </p:txBody>
      </p:sp>
      <p:sp>
        <p:nvSpPr>
          <p:cNvPr id="274" name="Google Shape;274;p42"/>
          <p:cNvSpPr/>
          <p:nvPr/>
        </p:nvSpPr>
        <p:spPr>
          <a:xfrm>
            <a:off x="-908950" y="-12900"/>
            <a:ext cx="4522500" cy="14487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75" name="Google Shape;275;p42"/>
          <p:cNvSpPr txBox="1"/>
          <p:nvPr>
            <p:ph idx="1" type="subTitle"/>
          </p:nvPr>
        </p:nvSpPr>
        <p:spPr>
          <a:xfrm>
            <a:off x="969600" y="838050"/>
            <a:ext cx="7204800" cy="346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500">
                <a:solidFill>
                  <a:srgbClr val="FFFFFF"/>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42"/>
          <p:cNvSpPr/>
          <p:nvPr/>
        </p:nvSpPr>
        <p:spPr>
          <a:xfrm>
            <a:off x="102100" y="4792900"/>
            <a:ext cx="9042000" cy="350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2"/>
          <p:cNvSpPr txBox="1"/>
          <p:nvPr/>
        </p:nvSpPr>
        <p:spPr>
          <a:xfrm>
            <a:off x="275598" y="789900"/>
            <a:ext cx="756900" cy="1253700"/>
          </a:xfrm>
          <a:prstGeom prst="rect">
            <a:avLst/>
          </a:prstGeom>
          <a:no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Clr>
                <a:srgbClr val="FCB647"/>
              </a:buClr>
              <a:buSzPts val="7900"/>
              <a:buFont typeface="Arial"/>
              <a:buNone/>
            </a:pPr>
            <a:r>
              <a:rPr i="0" lang="it" sz="15000" u="none">
                <a:solidFill>
                  <a:srgbClr val="FFFFFF"/>
                </a:solidFill>
                <a:latin typeface="Poppins"/>
                <a:ea typeface="Poppins"/>
                <a:cs typeface="Poppins"/>
                <a:sym typeface="Poppins"/>
              </a:rPr>
              <a:t>“</a:t>
            </a:r>
            <a:endParaRPr sz="15000">
              <a:solidFill>
                <a:srgbClr val="FFFFFF"/>
              </a:solidFill>
              <a:latin typeface="Poppins"/>
              <a:ea typeface="Poppins"/>
              <a:cs typeface="Poppins"/>
              <a:sym typeface="Poppins"/>
            </a:endParaRPr>
          </a:p>
        </p:txBody>
      </p:sp>
      <p:sp>
        <p:nvSpPr>
          <p:cNvPr id="278" name="Google Shape;278;p42"/>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Citazione - Grigio">
  <p:cSld name="CUSTOM_11_1_1_1_1">
    <p:bg>
      <p:bgPr>
        <a:solidFill>
          <a:schemeClr val="accent1"/>
        </a:solidFill>
      </p:bgPr>
    </p:bg>
    <p:spTree>
      <p:nvGrpSpPr>
        <p:cNvPr id="279" name="Shape 279"/>
        <p:cNvGrpSpPr/>
        <p:nvPr/>
      </p:nvGrpSpPr>
      <p:grpSpPr>
        <a:xfrm>
          <a:off x="0" y="0"/>
          <a:ext cx="0" cy="0"/>
          <a:chOff x="0" y="0"/>
          <a:chExt cx="0" cy="0"/>
        </a:xfrm>
      </p:grpSpPr>
      <p:sp>
        <p:nvSpPr>
          <p:cNvPr id="280" name="Google Shape;280;p43"/>
          <p:cNvSpPr/>
          <p:nvPr/>
        </p:nvSpPr>
        <p:spPr>
          <a:xfrm>
            <a:off x="102100" y="4792900"/>
            <a:ext cx="90420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3"/>
          <p:cNvSpPr/>
          <p:nvPr/>
        </p:nvSpPr>
        <p:spPr>
          <a:xfrm>
            <a:off x="6421175" y="3827750"/>
            <a:ext cx="3174900" cy="6696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282" name="Google Shape;282;p43"/>
          <p:cNvSpPr txBox="1"/>
          <p:nvPr/>
        </p:nvSpPr>
        <p:spPr>
          <a:xfrm>
            <a:off x="8291423" y="4497350"/>
            <a:ext cx="756900" cy="1253700"/>
          </a:xfrm>
          <a:prstGeom prst="rect">
            <a:avLst/>
          </a:prstGeom>
          <a:noFill/>
          <a:ln>
            <a:noFill/>
          </a:ln>
        </p:spPr>
        <p:txBody>
          <a:bodyPr anchorCtr="0" anchor="ctr" bIns="0" lIns="0" spcFirstLastPara="1" rIns="0" wrap="square" tIns="0">
            <a:noAutofit/>
          </a:bodyPr>
          <a:lstStyle/>
          <a:p>
            <a:pPr indent="0" lvl="0" marL="0" marR="0" rtl="0" algn="l">
              <a:lnSpc>
                <a:spcPct val="130000"/>
              </a:lnSpc>
              <a:spcBef>
                <a:spcPts val="0"/>
              </a:spcBef>
              <a:spcAft>
                <a:spcPts val="0"/>
              </a:spcAft>
              <a:buClr>
                <a:srgbClr val="FCB647"/>
              </a:buClr>
              <a:buSzPts val="7900"/>
              <a:buFont typeface="Arial"/>
              <a:buNone/>
            </a:pPr>
            <a:r>
              <a:rPr lang="it" sz="15000">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83" name="Google Shape;283;p43"/>
          <p:cNvSpPr/>
          <p:nvPr/>
        </p:nvSpPr>
        <p:spPr>
          <a:xfrm>
            <a:off x="-908951" y="0"/>
            <a:ext cx="4522500" cy="14229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284" name="Google Shape;284;p43"/>
          <p:cNvSpPr txBox="1"/>
          <p:nvPr>
            <p:ph idx="1" type="subTitle"/>
          </p:nvPr>
        </p:nvSpPr>
        <p:spPr>
          <a:xfrm>
            <a:off x="969600" y="838050"/>
            <a:ext cx="7204800" cy="346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500">
                <a:solidFill>
                  <a:srgbClr val="1E1E1E"/>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43"/>
          <p:cNvSpPr txBox="1"/>
          <p:nvPr/>
        </p:nvSpPr>
        <p:spPr>
          <a:xfrm>
            <a:off x="275598" y="789900"/>
            <a:ext cx="756900" cy="1253700"/>
          </a:xfrm>
          <a:prstGeom prst="rect">
            <a:avLst/>
          </a:prstGeom>
          <a:no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Clr>
                <a:srgbClr val="FCB647"/>
              </a:buClr>
              <a:buSzPts val="7900"/>
              <a:buFont typeface="Arial"/>
              <a:buNone/>
            </a:pPr>
            <a:r>
              <a:rPr i="0" lang="it" sz="15000" u="none">
                <a:solidFill>
                  <a:srgbClr val="FCB647"/>
                </a:solidFill>
                <a:latin typeface="Poppins"/>
                <a:ea typeface="Poppins"/>
                <a:cs typeface="Poppins"/>
                <a:sym typeface="Poppins"/>
              </a:rPr>
              <a:t>“</a:t>
            </a:r>
            <a:endParaRPr sz="15000">
              <a:latin typeface="Poppins"/>
              <a:ea typeface="Poppins"/>
              <a:cs typeface="Poppins"/>
              <a:sym typeface="Poppins"/>
            </a:endParaRPr>
          </a:p>
        </p:txBody>
      </p:sp>
      <p:sp>
        <p:nvSpPr>
          <p:cNvPr id="286" name="Google Shape;286;p43"/>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fondo chiaro - Azzurro">
  <p:cSld name="CUSTOM_13">
    <p:spTree>
      <p:nvGrpSpPr>
        <p:cNvPr id="287" name="Shape 287"/>
        <p:cNvGrpSpPr/>
        <p:nvPr/>
      </p:nvGrpSpPr>
      <p:grpSpPr>
        <a:xfrm>
          <a:off x="0" y="0"/>
          <a:ext cx="0" cy="0"/>
          <a:chOff x="0" y="0"/>
          <a:chExt cx="0" cy="0"/>
        </a:xfrm>
      </p:grpSpPr>
      <p:sp>
        <p:nvSpPr>
          <p:cNvPr id="288" name="Google Shape;288;p44"/>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fondo chiaro - Arancione">
  <p:cSld name="CUSTOM_13_1">
    <p:spTree>
      <p:nvGrpSpPr>
        <p:cNvPr id="289" name="Shape 289"/>
        <p:cNvGrpSpPr/>
        <p:nvPr/>
      </p:nvGrpSpPr>
      <p:grpSpPr>
        <a:xfrm>
          <a:off x="0" y="0"/>
          <a:ext cx="0" cy="0"/>
          <a:chOff x="0" y="0"/>
          <a:chExt cx="0" cy="0"/>
        </a:xfrm>
      </p:grpSpPr>
      <p:sp>
        <p:nvSpPr>
          <p:cNvPr id="290" name="Google Shape;290;p45"/>
          <p:cNvSpPr/>
          <p:nvPr/>
        </p:nvSpPr>
        <p:spPr>
          <a:xfrm>
            <a:off x="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fondo chiaro - Verde">
  <p:cSld name="CUSTOM_13_1_1">
    <p:spTree>
      <p:nvGrpSpPr>
        <p:cNvPr id="291" name="Shape 291"/>
        <p:cNvGrpSpPr/>
        <p:nvPr/>
      </p:nvGrpSpPr>
      <p:grpSpPr>
        <a:xfrm>
          <a:off x="0" y="0"/>
          <a:ext cx="0" cy="0"/>
          <a:chOff x="0" y="0"/>
          <a:chExt cx="0" cy="0"/>
        </a:xfrm>
      </p:grpSpPr>
      <p:sp>
        <p:nvSpPr>
          <p:cNvPr id="292" name="Google Shape;292;p46"/>
          <p:cNvSpPr/>
          <p:nvPr/>
        </p:nvSpPr>
        <p:spPr>
          <a:xfrm>
            <a:off x="0" y="0"/>
            <a:ext cx="9144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fondo chiaro - Rosso">
  <p:cSld name="CUSTOM_13_1_1_1">
    <p:spTree>
      <p:nvGrpSpPr>
        <p:cNvPr id="293" name="Shape 293"/>
        <p:cNvGrpSpPr/>
        <p:nvPr/>
      </p:nvGrpSpPr>
      <p:grpSpPr>
        <a:xfrm>
          <a:off x="0" y="0"/>
          <a:ext cx="0" cy="0"/>
          <a:chOff x="0" y="0"/>
          <a:chExt cx="0" cy="0"/>
        </a:xfrm>
      </p:grpSpPr>
      <p:sp>
        <p:nvSpPr>
          <p:cNvPr id="294" name="Google Shape;294;p47"/>
          <p:cNvSpPr txBox="1"/>
          <p:nvPr/>
        </p:nvSpPr>
        <p:spPr>
          <a:xfrm>
            <a:off x="-27300" y="0"/>
            <a:ext cx="9198600" cy="5143500"/>
          </a:xfrm>
          <a:prstGeom prst="rect">
            <a:avLst/>
          </a:prstGeom>
          <a:solidFill>
            <a:srgbClr val="FCE9E4"/>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fondo chiaro - Grigio">
  <p:cSld name="CUSTOM_13_1_1_1_1">
    <p:spTree>
      <p:nvGrpSpPr>
        <p:cNvPr id="295" name="Shape 295"/>
        <p:cNvGrpSpPr/>
        <p:nvPr/>
      </p:nvGrpSpPr>
      <p:grpSpPr>
        <a:xfrm>
          <a:off x="0" y="0"/>
          <a:ext cx="0" cy="0"/>
          <a:chOff x="0" y="0"/>
          <a:chExt cx="0" cy="0"/>
        </a:xfrm>
      </p:grpSpPr>
      <p:sp>
        <p:nvSpPr>
          <p:cNvPr id="296" name="Google Shape;296;p48"/>
          <p:cNvSpPr txBox="1"/>
          <p:nvPr/>
        </p:nvSpPr>
        <p:spPr>
          <a:xfrm>
            <a:off x="-15475" y="0"/>
            <a:ext cx="9198600" cy="51435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297" name="Google Shape;297;p48"/>
          <p:cNvSpPr txBox="1"/>
          <p:nvPr/>
        </p:nvSpPr>
        <p:spPr>
          <a:xfrm>
            <a:off x="-27300" y="0"/>
            <a:ext cx="9198600" cy="5143500"/>
          </a:xfrm>
          <a:prstGeom prst="rect">
            <a:avLst/>
          </a:prstGeom>
          <a:solidFill>
            <a:srgbClr val="E8EBEC"/>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 - Copertina TALK chiusura">
  <p:cSld name="CUSTOM_12">
    <p:bg>
      <p:bgPr>
        <a:solidFill>
          <a:schemeClr val="dk1"/>
        </a:solidFill>
      </p:bgPr>
    </p:bg>
    <p:spTree>
      <p:nvGrpSpPr>
        <p:cNvPr id="298" name="Shape 298"/>
        <p:cNvGrpSpPr/>
        <p:nvPr/>
      </p:nvGrpSpPr>
      <p:grpSpPr>
        <a:xfrm>
          <a:off x="0" y="0"/>
          <a:ext cx="0" cy="0"/>
          <a:chOff x="0" y="0"/>
          <a:chExt cx="0" cy="0"/>
        </a:xfrm>
      </p:grpSpPr>
      <p:sp>
        <p:nvSpPr>
          <p:cNvPr id="299" name="Google Shape;299;p49"/>
          <p:cNvSpPr/>
          <p:nvPr/>
        </p:nvSpPr>
        <p:spPr>
          <a:xfrm>
            <a:off x="121375" y="4719700"/>
            <a:ext cx="9022500" cy="42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9"/>
          <p:cNvSpPr txBox="1"/>
          <p:nvPr>
            <p:ph idx="1" type="subTitle"/>
          </p:nvPr>
        </p:nvSpPr>
        <p:spPr>
          <a:xfrm>
            <a:off x="2641950" y="1631875"/>
            <a:ext cx="3860100" cy="569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800">
                <a:solidFill>
                  <a:srgbClr val="FFFFFF"/>
                </a:solidFill>
                <a:latin typeface="Poppins"/>
                <a:ea typeface="Poppins"/>
                <a:cs typeface="Poppins"/>
                <a:sym typeface="Poppi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01" name="Google Shape;301;p49"/>
          <p:cNvSpPr txBox="1"/>
          <p:nvPr>
            <p:ph type="title"/>
          </p:nvPr>
        </p:nvSpPr>
        <p:spPr>
          <a:xfrm>
            <a:off x="1027500" y="965875"/>
            <a:ext cx="7089000" cy="569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2600">
                <a:solidFill>
                  <a:srgbClr val="FFFFFF"/>
                </a:solidFill>
                <a:latin typeface="Poppins Medium"/>
                <a:ea typeface="Poppins Medium"/>
                <a:cs typeface="Poppins Medium"/>
                <a:sym typeface="Poppins Medium"/>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302" name="Google Shape;302;p49"/>
          <p:cNvSpPr txBox="1"/>
          <p:nvPr/>
        </p:nvSpPr>
        <p:spPr>
          <a:xfrm>
            <a:off x="3576300" y="4661911"/>
            <a:ext cx="1991400" cy="258300"/>
          </a:xfrm>
          <a:prstGeom prst="rect">
            <a:avLst/>
          </a:prstGeom>
          <a:noFill/>
          <a:ln>
            <a:noFill/>
          </a:ln>
        </p:spPr>
        <p:txBody>
          <a:bodyPr anchorCtr="0" anchor="ctr" bIns="26775" lIns="26775" spcFirstLastPara="1" rIns="26775" wrap="square" tIns="26775">
            <a:noAutofit/>
          </a:bodyPr>
          <a:lstStyle/>
          <a:p>
            <a:pPr indent="0" lvl="0" marL="0" marR="0" rtl="0" algn="ctr">
              <a:lnSpc>
                <a:spcPct val="130000"/>
              </a:lnSpc>
              <a:spcBef>
                <a:spcPts val="0"/>
              </a:spcBef>
              <a:spcAft>
                <a:spcPts val="0"/>
              </a:spcAft>
              <a:buClr>
                <a:srgbClr val="FFFFFF"/>
              </a:buClr>
              <a:buSzPts val="1400"/>
              <a:buFont typeface="Arial"/>
              <a:buNone/>
            </a:pPr>
            <a:r>
              <a:rPr i="0" lang="it" sz="1400" u="sng">
                <a:solidFill>
                  <a:srgbClr val="FFFFFF"/>
                </a:solidFill>
                <a:latin typeface="Poppins"/>
                <a:ea typeface="Poppins"/>
                <a:cs typeface="Poppins"/>
                <a:sym typeface="Poppins"/>
                <a:hlinkClick r:id="rId2">
                  <a:extLst>
                    <a:ext uri="{A12FA001-AC4F-418D-AE19-62706E023703}">
                      <ahyp:hlinkClr val="tx"/>
                    </a:ext>
                  </a:extLst>
                </a:hlinkClick>
              </a:rPr>
              <a:t>www.develer.com</a:t>
            </a:r>
            <a:endParaRPr sz="500">
              <a:solidFill>
                <a:srgbClr val="FFFFFF"/>
              </a:solidFill>
              <a:latin typeface="Poppins"/>
              <a:ea typeface="Poppins"/>
              <a:cs typeface="Poppins"/>
              <a:sym typeface="Poppins"/>
            </a:endParaRPr>
          </a:p>
        </p:txBody>
      </p:sp>
      <p:pic>
        <p:nvPicPr>
          <p:cNvPr id="303" name="Google Shape;303;p49"/>
          <p:cNvPicPr preferRelativeResize="0"/>
          <p:nvPr/>
        </p:nvPicPr>
        <p:blipFill rotWithShape="1">
          <a:blip r:embed="rId3">
            <a:alphaModFix/>
          </a:blip>
          <a:srcRect b="0" l="0" r="33871" t="0"/>
          <a:stretch/>
        </p:blipFill>
        <p:spPr>
          <a:xfrm>
            <a:off x="3774333" y="3731275"/>
            <a:ext cx="1595326" cy="5529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Intro - Verde">
  <p:cSld name="CUSTOM_5_1_1">
    <p:bg>
      <p:bgPr>
        <a:solidFill>
          <a:schemeClr val="lt2"/>
        </a:solidFill>
      </p:bgPr>
    </p:bg>
    <p:spTree>
      <p:nvGrpSpPr>
        <p:cNvPr id="61" name="Shape 61"/>
        <p:cNvGrpSpPr/>
        <p:nvPr/>
      </p:nvGrpSpPr>
      <p:grpSpPr>
        <a:xfrm>
          <a:off x="0" y="0"/>
          <a:ext cx="0" cy="0"/>
          <a:chOff x="0" y="0"/>
          <a:chExt cx="0" cy="0"/>
        </a:xfrm>
      </p:grpSpPr>
      <p:sp>
        <p:nvSpPr>
          <p:cNvPr id="62" name="Google Shape;62;p6"/>
          <p:cNvSpPr/>
          <p:nvPr/>
        </p:nvSpPr>
        <p:spPr>
          <a:xfrm>
            <a:off x="5162900" y="-374257"/>
            <a:ext cx="6003300" cy="14217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63" name="Google Shape;63;p6"/>
          <p:cNvSpPr/>
          <p:nvPr/>
        </p:nvSpPr>
        <p:spPr>
          <a:xfrm>
            <a:off x="-332574" y="3878999"/>
            <a:ext cx="2919000" cy="691200"/>
          </a:xfrm>
          <a:prstGeom prst="roundRect">
            <a:avLst>
              <a:gd fmla="val 50000" name="adj"/>
            </a:avLst>
          </a:prstGeom>
          <a:solidFill>
            <a:srgbClr val="AEDCD2">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64" name="Google Shape;64;p6"/>
          <p:cNvSpPr/>
          <p:nvPr/>
        </p:nvSpPr>
        <p:spPr>
          <a:xfrm>
            <a:off x="102100" y="4792900"/>
            <a:ext cx="9042000" cy="31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19400" y="356225"/>
            <a:ext cx="8305200" cy="552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434343"/>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6"/>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
        <p:nvSpPr>
          <p:cNvPr id="67" name="Google Shape;67;p6"/>
          <p:cNvSpPr txBox="1"/>
          <p:nvPr>
            <p:ph idx="1" type="body"/>
          </p:nvPr>
        </p:nvSpPr>
        <p:spPr>
          <a:xfrm>
            <a:off x="1214400" y="1329700"/>
            <a:ext cx="6715200" cy="3200400"/>
          </a:xfrm>
          <a:prstGeom prst="rect">
            <a:avLst/>
          </a:prstGeom>
          <a:noFill/>
          <a:ln>
            <a:noFill/>
          </a:ln>
        </p:spPr>
        <p:txBody>
          <a:bodyPr anchorCtr="0" anchor="ctr" bIns="91425" lIns="91425" spcFirstLastPara="1" rIns="91425" wrap="square" tIns="91425">
            <a:noAutofit/>
          </a:bodyPr>
          <a:lstStyle>
            <a:lvl1pPr indent="-355600" lvl="0" marL="4572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Intro - Rosso">
  <p:cSld name="CUSTOM_5_1_1_1">
    <p:bg>
      <p:bgPr>
        <a:solidFill>
          <a:schemeClr val="dk2"/>
        </a:solidFill>
      </p:bgPr>
    </p:bg>
    <p:spTree>
      <p:nvGrpSpPr>
        <p:cNvPr id="68" name="Shape 68"/>
        <p:cNvGrpSpPr/>
        <p:nvPr/>
      </p:nvGrpSpPr>
      <p:grpSpPr>
        <a:xfrm>
          <a:off x="0" y="0"/>
          <a:ext cx="0" cy="0"/>
          <a:chOff x="0" y="0"/>
          <a:chExt cx="0" cy="0"/>
        </a:xfrm>
      </p:grpSpPr>
      <p:sp>
        <p:nvSpPr>
          <p:cNvPr id="69" name="Google Shape;69;p7"/>
          <p:cNvSpPr/>
          <p:nvPr/>
        </p:nvSpPr>
        <p:spPr>
          <a:xfrm>
            <a:off x="5162900" y="-374399"/>
            <a:ext cx="5891700" cy="14217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70" name="Google Shape;70;p7"/>
          <p:cNvSpPr/>
          <p:nvPr/>
        </p:nvSpPr>
        <p:spPr>
          <a:xfrm>
            <a:off x="-332575" y="3879003"/>
            <a:ext cx="2919000" cy="691200"/>
          </a:xfrm>
          <a:prstGeom prst="roundRect">
            <a:avLst>
              <a:gd fmla="val 50000" name="adj"/>
            </a:avLst>
          </a:prstGeom>
          <a:solidFill>
            <a:srgbClr val="F7BEA7">
              <a:alpha val="3647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71" name="Google Shape;71;p7"/>
          <p:cNvSpPr/>
          <p:nvPr/>
        </p:nvSpPr>
        <p:spPr>
          <a:xfrm>
            <a:off x="102100" y="4792900"/>
            <a:ext cx="9042000" cy="328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txBox="1"/>
          <p:nvPr>
            <p:ph type="title"/>
          </p:nvPr>
        </p:nvSpPr>
        <p:spPr>
          <a:xfrm>
            <a:off x="419400" y="356225"/>
            <a:ext cx="8305200" cy="552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434343"/>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7"/>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
        <p:nvSpPr>
          <p:cNvPr id="74" name="Google Shape;74;p7"/>
          <p:cNvSpPr txBox="1"/>
          <p:nvPr>
            <p:ph idx="1" type="body"/>
          </p:nvPr>
        </p:nvSpPr>
        <p:spPr>
          <a:xfrm>
            <a:off x="1214400" y="1329700"/>
            <a:ext cx="6715200" cy="3200400"/>
          </a:xfrm>
          <a:prstGeom prst="rect">
            <a:avLst/>
          </a:prstGeom>
          <a:noFill/>
          <a:ln>
            <a:noFill/>
          </a:ln>
        </p:spPr>
        <p:txBody>
          <a:bodyPr anchorCtr="0" anchor="ctr" bIns="91425" lIns="91425" spcFirstLastPara="1" rIns="91425" wrap="square" tIns="91425">
            <a:noAutofit/>
          </a:bodyPr>
          <a:lstStyle>
            <a:lvl1pPr indent="-355600" lvl="0" marL="4572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rtl="0">
              <a:lnSpc>
                <a:spcPct val="120000"/>
              </a:lnSpc>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Intro - Grigio">
  <p:cSld name="CUSTOM_5_1_1_1_1">
    <p:bg>
      <p:bgPr>
        <a:solidFill>
          <a:schemeClr val="accent1"/>
        </a:solidFill>
      </p:bgPr>
    </p:bg>
    <p:spTree>
      <p:nvGrpSpPr>
        <p:cNvPr id="75" name="Shape 75"/>
        <p:cNvGrpSpPr/>
        <p:nvPr/>
      </p:nvGrpSpPr>
      <p:grpSpPr>
        <a:xfrm>
          <a:off x="0" y="0"/>
          <a:ext cx="0" cy="0"/>
          <a:chOff x="0" y="0"/>
          <a:chExt cx="0" cy="0"/>
        </a:xfrm>
      </p:grpSpPr>
      <p:sp>
        <p:nvSpPr>
          <p:cNvPr id="76" name="Google Shape;76;p8"/>
          <p:cNvSpPr/>
          <p:nvPr/>
        </p:nvSpPr>
        <p:spPr>
          <a:xfrm>
            <a:off x="5162950" y="-374275"/>
            <a:ext cx="5891700" cy="14217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77" name="Google Shape;77;p8"/>
          <p:cNvSpPr/>
          <p:nvPr/>
        </p:nvSpPr>
        <p:spPr>
          <a:xfrm>
            <a:off x="-332575" y="3879000"/>
            <a:ext cx="2919000" cy="691200"/>
          </a:xfrm>
          <a:prstGeom prst="roundRect">
            <a:avLst>
              <a:gd fmla="val 50000" name="adj"/>
            </a:avLst>
          </a:prstGeom>
          <a:solidFill>
            <a:srgbClr val="80898E">
              <a:alpha val="4754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78" name="Google Shape;78;p8"/>
          <p:cNvSpPr/>
          <p:nvPr/>
        </p:nvSpPr>
        <p:spPr>
          <a:xfrm>
            <a:off x="102100" y="4792900"/>
            <a:ext cx="9042000" cy="350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txBox="1"/>
          <p:nvPr>
            <p:ph idx="12" type="sldNum"/>
          </p:nvPr>
        </p:nvSpPr>
        <p:spPr>
          <a:xfrm>
            <a:off x="8506609" y="4749888"/>
            <a:ext cx="548700" cy="393600"/>
          </a:xfrm>
          <a:prstGeom prst="rect">
            <a:avLst/>
          </a:prstGeom>
          <a:noFill/>
          <a:ln>
            <a:noFill/>
          </a:ln>
        </p:spPr>
        <p:txBody>
          <a:bodyPr anchorCtr="0" anchor="t" bIns="91425" lIns="91425" spcFirstLastPara="1" rIns="91425" wrap="square" tIns="91425">
            <a:noAutofit/>
          </a:bodyPr>
          <a:lstStyle>
            <a:lvl1pPr lvl="0" rtl="0" algn="r">
              <a:buNone/>
              <a:defRPr>
                <a:solidFill>
                  <a:srgbClr val="FFFFFF"/>
                </a:solidFill>
                <a:latin typeface="Poppins"/>
                <a:ea typeface="Poppins"/>
                <a:cs typeface="Poppins"/>
                <a:sym typeface="Poppins"/>
              </a:defRPr>
            </a:lvl1pPr>
            <a:lvl2pPr lvl="1" rtl="0" algn="r">
              <a:buNone/>
              <a:defRPr>
                <a:solidFill>
                  <a:srgbClr val="FFFFFF"/>
                </a:solidFill>
                <a:latin typeface="Poppins"/>
                <a:ea typeface="Poppins"/>
                <a:cs typeface="Poppins"/>
                <a:sym typeface="Poppins"/>
              </a:defRPr>
            </a:lvl2pPr>
            <a:lvl3pPr lvl="2" rtl="0" algn="r">
              <a:buNone/>
              <a:defRPr>
                <a:solidFill>
                  <a:srgbClr val="FFFFFF"/>
                </a:solidFill>
                <a:latin typeface="Poppins"/>
                <a:ea typeface="Poppins"/>
                <a:cs typeface="Poppins"/>
                <a:sym typeface="Poppins"/>
              </a:defRPr>
            </a:lvl3pPr>
            <a:lvl4pPr lvl="3" rtl="0" algn="r">
              <a:buNone/>
              <a:defRPr>
                <a:solidFill>
                  <a:srgbClr val="FFFFFF"/>
                </a:solidFill>
                <a:latin typeface="Poppins"/>
                <a:ea typeface="Poppins"/>
                <a:cs typeface="Poppins"/>
                <a:sym typeface="Poppins"/>
              </a:defRPr>
            </a:lvl4pPr>
            <a:lvl5pPr lvl="4" rtl="0" algn="r">
              <a:buNone/>
              <a:defRPr>
                <a:solidFill>
                  <a:srgbClr val="FFFFFF"/>
                </a:solidFill>
                <a:latin typeface="Poppins"/>
                <a:ea typeface="Poppins"/>
                <a:cs typeface="Poppins"/>
                <a:sym typeface="Poppins"/>
              </a:defRPr>
            </a:lvl5pPr>
            <a:lvl6pPr lvl="5" rtl="0" algn="r">
              <a:buNone/>
              <a:defRPr>
                <a:solidFill>
                  <a:srgbClr val="FFFFFF"/>
                </a:solidFill>
                <a:latin typeface="Poppins"/>
                <a:ea typeface="Poppins"/>
                <a:cs typeface="Poppins"/>
                <a:sym typeface="Poppins"/>
              </a:defRPr>
            </a:lvl6pPr>
            <a:lvl7pPr lvl="6" rtl="0" algn="r">
              <a:buNone/>
              <a:defRPr>
                <a:solidFill>
                  <a:srgbClr val="FFFFFF"/>
                </a:solidFill>
                <a:latin typeface="Poppins"/>
                <a:ea typeface="Poppins"/>
                <a:cs typeface="Poppins"/>
                <a:sym typeface="Poppins"/>
              </a:defRPr>
            </a:lvl7pPr>
            <a:lvl8pPr lvl="7" rtl="0" algn="r">
              <a:buNone/>
              <a:defRPr>
                <a:solidFill>
                  <a:srgbClr val="FFFFFF"/>
                </a:solidFill>
                <a:latin typeface="Poppins"/>
                <a:ea typeface="Poppins"/>
                <a:cs typeface="Poppins"/>
                <a:sym typeface="Poppins"/>
              </a:defRPr>
            </a:lvl8pPr>
            <a:lvl9pPr lvl="8" rtl="0" algn="r">
              <a:buNone/>
              <a:defRPr>
                <a:solidFill>
                  <a:srgbClr val="FFFFFF"/>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it"/>
              <a:t>‹#›</a:t>
            </a:fld>
            <a:endParaRPr/>
          </a:p>
        </p:txBody>
      </p:sp>
      <p:sp>
        <p:nvSpPr>
          <p:cNvPr id="80" name="Google Shape;80;p8"/>
          <p:cNvSpPr txBox="1"/>
          <p:nvPr>
            <p:ph type="title"/>
          </p:nvPr>
        </p:nvSpPr>
        <p:spPr>
          <a:xfrm>
            <a:off x="419400" y="356225"/>
            <a:ext cx="8305200" cy="552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b="1" sz="2400">
                <a:solidFill>
                  <a:srgbClr val="1E1E1E"/>
                </a:solidFill>
                <a:latin typeface="Poppins"/>
                <a:ea typeface="Poppins"/>
                <a:cs typeface="Poppins"/>
                <a:sym typeface="Poppins"/>
              </a:defRPr>
            </a:lvl1pPr>
            <a:lvl2pPr lvl="1" rtl="0">
              <a:spcBef>
                <a:spcPts val="0"/>
              </a:spcBef>
              <a:spcAft>
                <a:spcPts val="0"/>
              </a:spcAft>
              <a:buNone/>
              <a:defRPr>
                <a:solidFill>
                  <a:srgbClr val="1E1E1E"/>
                </a:solidFill>
              </a:defRPr>
            </a:lvl2pPr>
            <a:lvl3pPr lvl="2" rtl="0">
              <a:spcBef>
                <a:spcPts val="0"/>
              </a:spcBef>
              <a:spcAft>
                <a:spcPts val="0"/>
              </a:spcAft>
              <a:buNone/>
              <a:defRPr>
                <a:solidFill>
                  <a:srgbClr val="1E1E1E"/>
                </a:solidFill>
              </a:defRPr>
            </a:lvl3pPr>
            <a:lvl4pPr lvl="3" rtl="0">
              <a:spcBef>
                <a:spcPts val="0"/>
              </a:spcBef>
              <a:spcAft>
                <a:spcPts val="0"/>
              </a:spcAft>
              <a:buNone/>
              <a:defRPr>
                <a:solidFill>
                  <a:srgbClr val="1E1E1E"/>
                </a:solidFill>
              </a:defRPr>
            </a:lvl4pPr>
            <a:lvl5pPr lvl="4" rtl="0">
              <a:spcBef>
                <a:spcPts val="0"/>
              </a:spcBef>
              <a:spcAft>
                <a:spcPts val="0"/>
              </a:spcAft>
              <a:buNone/>
              <a:defRPr>
                <a:solidFill>
                  <a:srgbClr val="1E1E1E"/>
                </a:solidFill>
              </a:defRPr>
            </a:lvl5pPr>
            <a:lvl6pPr lvl="5" rtl="0">
              <a:spcBef>
                <a:spcPts val="0"/>
              </a:spcBef>
              <a:spcAft>
                <a:spcPts val="0"/>
              </a:spcAft>
              <a:buNone/>
              <a:defRPr>
                <a:solidFill>
                  <a:srgbClr val="1E1E1E"/>
                </a:solidFill>
              </a:defRPr>
            </a:lvl6pPr>
            <a:lvl7pPr lvl="6" rtl="0">
              <a:spcBef>
                <a:spcPts val="0"/>
              </a:spcBef>
              <a:spcAft>
                <a:spcPts val="0"/>
              </a:spcAft>
              <a:buNone/>
              <a:defRPr>
                <a:solidFill>
                  <a:srgbClr val="1E1E1E"/>
                </a:solidFill>
              </a:defRPr>
            </a:lvl7pPr>
            <a:lvl8pPr lvl="7" rtl="0">
              <a:spcBef>
                <a:spcPts val="0"/>
              </a:spcBef>
              <a:spcAft>
                <a:spcPts val="0"/>
              </a:spcAft>
              <a:buNone/>
              <a:defRPr>
                <a:solidFill>
                  <a:srgbClr val="1E1E1E"/>
                </a:solidFill>
              </a:defRPr>
            </a:lvl8pPr>
            <a:lvl9pPr lvl="8" rtl="0">
              <a:spcBef>
                <a:spcPts val="0"/>
              </a:spcBef>
              <a:spcAft>
                <a:spcPts val="0"/>
              </a:spcAft>
              <a:buNone/>
              <a:defRPr>
                <a:solidFill>
                  <a:srgbClr val="1E1E1E"/>
                </a:solidFill>
              </a:defRPr>
            </a:lvl9pPr>
          </a:lstStyle>
          <a:p/>
        </p:txBody>
      </p:sp>
      <p:sp>
        <p:nvSpPr>
          <p:cNvPr id="81" name="Google Shape;81;p8"/>
          <p:cNvSpPr txBox="1"/>
          <p:nvPr>
            <p:ph idx="1" type="body"/>
          </p:nvPr>
        </p:nvSpPr>
        <p:spPr>
          <a:xfrm>
            <a:off x="1214400" y="1329700"/>
            <a:ext cx="6715200" cy="3200400"/>
          </a:xfrm>
          <a:prstGeom prst="rect">
            <a:avLst/>
          </a:prstGeom>
          <a:noFill/>
          <a:ln>
            <a:noFill/>
          </a:ln>
        </p:spPr>
        <p:txBody>
          <a:bodyPr anchorCtr="0" anchor="ctr" bIns="91425" lIns="91425" spcFirstLastPara="1" rIns="91425" wrap="square" tIns="91425">
            <a:noAutofit/>
          </a:bodyPr>
          <a:lstStyle>
            <a:lvl1pPr indent="-355600" lvl="0" marL="4572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1pPr>
            <a:lvl2pPr indent="-355600" lvl="1" marL="9144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2pPr>
            <a:lvl3pPr indent="-355600" lvl="2" marL="13716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3pPr>
            <a:lvl4pPr indent="-355600" lvl="3" marL="18288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4pPr>
            <a:lvl5pPr indent="-355600" lvl="4" marL="22860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5pPr>
            <a:lvl6pPr indent="-355600" lvl="5" marL="27432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6pPr>
            <a:lvl7pPr indent="-355600" lvl="6" marL="32004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7pPr>
            <a:lvl8pPr indent="-355600" lvl="7" marL="36576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8pPr>
            <a:lvl9pPr indent="-355600" lvl="8" marL="4114800" rtl="0">
              <a:lnSpc>
                <a:spcPct val="120000"/>
              </a:lnSpc>
              <a:spcBef>
                <a:spcPts val="0"/>
              </a:spcBef>
              <a:spcAft>
                <a:spcPts val="0"/>
              </a:spcAft>
              <a:buClr>
                <a:srgbClr val="1E1E1E"/>
              </a:buClr>
              <a:buSzPts val="2000"/>
              <a:buFont typeface="Poppins"/>
              <a:buChar char="■"/>
              <a:defRPr sz="2000">
                <a:solidFill>
                  <a:srgbClr val="1E1E1E"/>
                </a:solidFill>
                <a:latin typeface="Poppins"/>
                <a:ea typeface="Poppins"/>
                <a:cs typeface="Poppins"/>
                <a:sym typeface="Poppi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olo sezione - Azzurro">
  <p:cSld name="CUSTOM_7">
    <p:spTree>
      <p:nvGrpSpPr>
        <p:cNvPr id="82" name="Shape 82"/>
        <p:cNvGrpSpPr/>
        <p:nvPr/>
      </p:nvGrpSpPr>
      <p:grpSpPr>
        <a:xfrm>
          <a:off x="0" y="0"/>
          <a:ext cx="0" cy="0"/>
          <a:chOff x="0" y="0"/>
          <a:chExt cx="0" cy="0"/>
        </a:xfrm>
      </p:grpSpPr>
      <p:sp>
        <p:nvSpPr>
          <p:cNvPr id="83" name="Google Shape;83;p9"/>
          <p:cNvSpPr/>
          <p:nvPr/>
        </p:nvSpPr>
        <p:spPr>
          <a:xfrm>
            <a:off x="-2980350" y="2122650"/>
            <a:ext cx="6006600" cy="14223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84" name="Google Shape;84;p9"/>
          <p:cNvSpPr txBox="1"/>
          <p:nvPr/>
        </p:nvSpPr>
        <p:spPr>
          <a:xfrm flipH="1">
            <a:off x="3577200" y="-8925"/>
            <a:ext cx="5566800" cy="4751700"/>
          </a:xfrm>
          <a:prstGeom prst="rect">
            <a:avLst/>
          </a:prstGeom>
          <a:solidFill>
            <a:schemeClr val="dk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85" name="Google Shape;85;p9"/>
          <p:cNvSpPr/>
          <p:nvPr/>
        </p:nvSpPr>
        <p:spPr>
          <a:xfrm>
            <a:off x="6540100" y="400650"/>
            <a:ext cx="4399200" cy="947700"/>
          </a:xfrm>
          <a:prstGeom prst="roundRect">
            <a:avLst>
              <a:gd fmla="val 50000" name="adj"/>
            </a:avLst>
          </a:prstGeom>
          <a:solidFill>
            <a:srgbClr val="AFDBF3">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86" name="Google Shape;86;p9"/>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1pPr>
            <a:lvl2pPr indent="-355600" lvl="1" marL="914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2pPr>
            <a:lvl3pPr indent="-355600" lvl="2" marL="1371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3pPr>
            <a:lvl4pPr indent="-355600" lvl="3" marL="1828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4pPr>
            <a:lvl5pPr indent="-355600" lvl="4" marL="22860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5pPr>
            <a:lvl6pPr indent="-355600" lvl="5" marL="27432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6pPr>
            <a:lvl7pPr indent="-355600" lvl="6" marL="32004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7pPr>
            <a:lvl8pPr indent="-355600" lvl="7" marL="36576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8pPr>
            <a:lvl9pPr indent="-355600" lvl="8" marL="4114800" rtl="0">
              <a:spcBef>
                <a:spcPts val="0"/>
              </a:spcBef>
              <a:spcAft>
                <a:spcPts val="0"/>
              </a:spcAft>
              <a:buClr>
                <a:srgbClr val="FFFFFF"/>
              </a:buClr>
              <a:buSzPts val="2000"/>
              <a:buFont typeface="Poppins"/>
              <a:buChar char="■"/>
              <a:defRPr sz="2000">
                <a:solidFill>
                  <a:srgbClr val="FFFFFF"/>
                </a:solidFill>
                <a:latin typeface="Poppins"/>
                <a:ea typeface="Poppins"/>
                <a:cs typeface="Poppins"/>
                <a:sym typeface="Poppins"/>
              </a:defRPr>
            </a:lvl9pPr>
          </a:lstStyle>
          <a:p/>
        </p:txBody>
      </p:sp>
      <p:sp>
        <p:nvSpPr>
          <p:cNvPr id="87" name="Google Shape;87;p9"/>
          <p:cNvSpPr txBox="1"/>
          <p:nvPr>
            <p:ph type="title"/>
          </p:nvPr>
        </p:nvSpPr>
        <p:spPr>
          <a:xfrm>
            <a:off x="412475" y="789750"/>
            <a:ext cx="2730600" cy="356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2400">
                <a:solidFill>
                  <a:srgbClr val="434343"/>
                </a:solidFill>
                <a:latin typeface="Poppins"/>
                <a:ea typeface="Poppins"/>
                <a:cs typeface="Poppins"/>
                <a:sym typeface="Poppins"/>
              </a:defRPr>
            </a:lvl1pPr>
            <a:lvl2pPr lvl="1" rtl="0">
              <a:lnSpc>
                <a:spcPct val="115000"/>
              </a:lnSpc>
              <a:spcBef>
                <a:spcPts val="0"/>
              </a:spcBef>
              <a:spcAft>
                <a:spcPts val="0"/>
              </a:spcAft>
              <a:buNone/>
              <a:defRPr>
                <a:latin typeface="Poppins"/>
                <a:ea typeface="Poppins"/>
                <a:cs typeface="Poppins"/>
                <a:sym typeface="Poppins"/>
              </a:defRPr>
            </a:lvl2pPr>
            <a:lvl3pPr lvl="2" rtl="0">
              <a:lnSpc>
                <a:spcPct val="115000"/>
              </a:lnSpc>
              <a:spcBef>
                <a:spcPts val="0"/>
              </a:spcBef>
              <a:spcAft>
                <a:spcPts val="0"/>
              </a:spcAft>
              <a:buNone/>
              <a:defRPr>
                <a:latin typeface="Poppins"/>
                <a:ea typeface="Poppins"/>
                <a:cs typeface="Poppins"/>
                <a:sym typeface="Poppins"/>
              </a:defRPr>
            </a:lvl3pPr>
            <a:lvl4pPr lvl="3" rtl="0">
              <a:lnSpc>
                <a:spcPct val="115000"/>
              </a:lnSpc>
              <a:spcBef>
                <a:spcPts val="0"/>
              </a:spcBef>
              <a:spcAft>
                <a:spcPts val="0"/>
              </a:spcAft>
              <a:buNone/>
              <a:defRPr>
                <a:latin typeface="Poppins"/>
                <a:ea typeface="Poppins"/>
                <a:cs typeface="Poppins"/>
                <a:sym typeface="Poppins"/>
              </a:defRPr>
            </a:lvl4pPr>
            <a:lvl5pPr lvl="4" rtl="0">
              <a:lnSpc>
                <a:spcPct val="115000"/>
              </a:lnSpc>
              <a:spcBef>
                <a:spcPts val="0"/>
              </a:spcBef>
              <a:spcAft>
                <a:spcPts val="0"/>
              </a:spcAft>
              <a:buNone/>
              <a:defRPr>
                <a:latin typeface="Poppins"/>
                <a:ea typeface="Poppins"/>
                <a:cs typeface="Poppins"/>
                <a:sym typeface="Poppins"/>
              </a:defRPr>
            </a:lvl5pPr>
            <a:lvl6pPr lvl="5" rtl="0">
              <a:lnSpc>
                <a:spcPct val="115000"/>
              </a:lnSpc>
              <a:spcBef>
                <a:spcPts val="0"/>
              </a:spcBef>
              <a:spcAft>
                <a:spcPts val="0"/>
              </a:spcAft>
              <a:buNone/>
              <a:defRPr>
                <a:latin typeface="Poppins"/>
                <a:ea typeface="Poppins"/>
                <a:cs typeface="Poppins"/>
                <a:sym typeface="Poppins"/>
              </a:defRPr>
            </a:lvl6pPr>
            <a:lvl7pPr lvl="6" rtl="0">
              <a:lnSpc>
                <a:spcPct val="115000"/>
              </a:lnSpc>
              <a:spcBef>
                <a:spcPts val="0"/>
              </a:spcBef>
              <a:spcAft>
                <a:spcPts val="0"/>
              </a:spcAft>
              <a:buNone/>
              <a:defRPr>
                <a:latin typeface="Poppins"/>
                <a:ea typeface="Poppins"/>
                <a:cs typeface="Poppins"/>
                <a:sym typeface="Poppins"/>
              </a:defRPr>
            </a:lvl7pPr>
            <a:lvl8pPr lvl="7" rtl="0">
              <a:lnSpc>
                <a:spcPct val="115000"/>
              </a:lnSpc>
              <a:spcBef>
                <a:spcPts val="0"/>
              </a:spcBef>
              <a:spcAft>
                <a:spcPts val="0"/>
              </a:spcAft>
              <a:buNone/>
              <a:defRPr>
                <a:latin typeface="Poppins"/>
                <a:ea typeface="Poppins"/>
                <a:cs typeface="Poppins"/>
                <a:sym typeface="Poppins"/>
              </a:defRPr>
            </a:lvl8pPr>
            <a:lvl9pPr lvl="8" rtl="0">
              <a:lnSpc>
                <a:spcPct val="115000"/>
              </a:lnSpc>
              <a:spcBef>
                <a:spcPts val="0"/>
              </a:spcBef>
              <a:spcAft>
                <a:spcPts val="0"/>
              </a:spcAft>
              <a:buNone/>
              <a:defRPr>
                <a:latin typeface="Poppins"/>
                <a:ea typeface="Poppins"/>
                <a:cs typeface="Poppins"/>
                <a:sym typeface="Poppi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itolo sezione - Arancione">
  <p:cSld name="CUSTOM_7_1">
    <p:spTree>
      <p:nvGrpSpPr>
        <p:cNvPr id="88" name="Shape 88"/>
        <p:cNvGrpSpPr/>
        <p:nvPr/>
      </p:nvGrpSpPr>
      <p:grpSpPr>
        <a:xfrm>
          <a:off x="0" y="0"/>
          <a:ext cx="0" cy="0"/>
          <a:chOff x="0" y="0"/>
          <a:chExt cx="0" cy="0"/>
        </a:xfrm>
      </p:grpSpPr>
      <p:sp>
        <p:nvSpPr>
          <p:cNvPr id="89" name="Google Shape;89;p10"/>
          <p:cNvSpPr/>
          <p:nvPr/>
        </p:nvSpPr>
        <p:spPr>
          <a:xfrm>
            <a:off x="-2980054" y="2122361"/>
            <a:ext cx="6006000" cy="1422900"/>
          </a:xfrm>
          <a:prstGeom prst="roundRect">
            <a:avLst>
              <a:gd fmla="val 50000" name="adj"/>
            </a:avLst>
          </a:prstGeom>
          <a:solidFill>
            <a:srgbClr val="FCB647">
              <a:alpha val="2000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90" name="Google Shape;90;p10"/>
          <p:cNvSpPr txBox="1"/>
          <p:nvPr/>
        </p:nvSpPr>
        <p:spPr>
          <a:xfrm flipH="1">
            <a:off x="3577317" y="-8925"/>
            <a:ext cx="5566800" cy="4751700"/>
          </a:xfrm>
          <a:prstGeom prst="rect">
            <a:avLst/>
          </a:prstGeom>
          <a:solidFill>
            <a:schemeClr val="lt1"/>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91" name="Google Shape;91;p10"/>
          <p:cNvSpPr/>
          <p:nvPr/>
        </p:nvSpPr>
        <p:spPr>
          <a:xfrm>
            <a:off x="6540103" y="400645"/>
            <a:ext cx="3613500" cy="947700"/>
          </a:xfrm>
          <a:prstGeom prst="roundRect">
            <a:avLst>
              <a:gd fmla="val 50000" name="adj"/>
            </a:avLst>
          </a:prstGeom>
          <a:solidFill>
            <a:srgbClr val="FBDDB0">
              <a:alpha val="24710"/>
            </a:srgbClr>
          </a:solidFill>
          <a:ln>
            <a:noFill/>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i="0" sz="1400" u="sng">
              <a:solidFill>
                <a:srgbClr val="FFFFFF"/>
              </a:solidFill>
              <a:latin typeface="Poppins"/>
              <a:ea typeface="Poppins"/>
              <a:cs typeface="Poppins"/>
              <a:sym typeface="Poppins"/>
            </a:endParaRPr>
          </a:p>
        </p:txBody>
      </p:sp>
      <p:sp>
        <p:nvSpPr>
          <p:cNvPr id="92" name="Google Shape;92;p10"/>
          <p:cNvSpPr txBox="1"/>
          <p:nvPr>
            <p:ph idx="1" type="body"/>
          </p:nvPr>
        </p:nvSpPr>
        <p:spPr>
          <a:xfrm>
            <a:off x="4161125" y="846225"/>
            <a:ext cx="4399200" cy="30414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1pPr>
            <a:lvl2pPr indent="-355600" lvl="1" marL="9144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2pPr>
            <a:lvl3pPr indent="-355600" lvl="2" marL="13716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3pPr>
            <a:lvl4pPr indent="-355600" lvl="3" marL="18288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4pPr>
            <a:lvl5pPr indent="-355600" lvl="4" marL="22860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5pPr>
            <a:lvl6pPr indent="-355600" lvl="5" marL="27432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6pPr>
            <a:lvl7pPr indent="-355600" lvl="6" marL="32004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7pPr>
            <a:lvl8pPr indent="-355600" lvl="7" marL="36576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8pPr>
            <a:lvl9pPr indent="-355600" lvl="8" marL="4114800" rtl="0">
              <a:spcBef>
                <a:spcPts val="0"/>
              </a:spcBef>
              <a:spcAft>
                <a:spcPts val="0"/>
              </a:spcAft>
              <a:buClr>
                <a:srgbClr val="434343"/>
              </a:buClr>
              <a:buSzPts val="2000"/>
              <a:buFont typeface="Poppins"/>
              <a:buChar char="■"/>
              <a:defRPr sz="2000">
                <a:solidFill>
                  <a:srgbClr val="434343"/>
                </a:solidFill>
                <a:latin typeface="Poppins"/>
                <a:ea typeface="Poppins"/>
                <a:cs typeface="Poppins"/>
                <a:sym typeface="Poppins"/>
              </a:defRPr>
            </a:lvl9pPr>
          </a:lstStyle>
          <a:p/>
        </p:txBody>
      </p:sp>
      <p:sp>
        <p:nvSpPr>
          <p:cNvPr id="93" name="Google Shape;93;p10"/>
          <p:cNvSpPr txBox="1"/>
          <p:nvPr>
            <p:ph type="title"/>
          </p:nvPr>
        </p:nvSpPr>
        <p:spPr>
          <a:xfrm>
            <a:off x="412475" y="789750"/>
            <a:ext cx="2730600" cy="356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b="1" sz="2400">
                <a:solidFill>
                  <a:srgbClr val="434343"/>
                </a:solidFill>
                <a:latin typeface="Poppins"/>
                <a:ea typeface="Poppins"/>
                <a:cs typeface="Poppins"/>
                <a:sym typeface="Poppins"/>
              </a:defRPr>
            </a:lvl1pPr>
            <a:lvl2pPr lvl="1" rtl="0">
              <a:lnSpc>
                <a:spcPct val="115000"/>
              </a:lnSpc>
              <a:spcBef>
                <a:spcPts val="0"/>
              </a:spcBef>
              <a:spcAft>
                <a:spcPts val="0"/>
              </a:spcAft>
              <a:buNone/>
              <a:defRPr>
                <a:latin typeface="Poppins"/>
                <a:ea typeface="Poppins"/>
                <a:cs typeface="Poppins"/>
                <a:sym typeface="Poppins"/>
              </a:defRPr>
            </a:lvl2pPr>
            <a:lvl3pPr lvl="2" rtl="0">
              <a:lnSpc>
                <a:spcPct val="115000"/>
              </a:lnSpc>
              <a:spcBef>
                <a:spcPts val="0"/>
              </a:spcBef>
              <a:spcAft>
                <a:spcPts val="0"/>
              </a:spcAft>
              <a:buNone/>
              <a:defRPr>
                <a:latin typeface="Poppins"/>
                <a:ea typeface="Poppins"/>
                <a:cs typeface="Poppins"/>
                <a:sym typeface="Poppins"/>
              </a:defRPr>
            </a:lvl3pPr>
            <a:lvl4pPr lvl="3" rtl="0">
              <a:lnSpc>
                <a:spcPct val="115000"/>
              </a:lnSpc>
              <a:spcBef>
                <a:spcPts val="0"/>
              </a:spcBef>
              <a:spcAft>
                <a:spcPts val="0"/>
              </a:spcAft>
              <a:buNone/>
              <a:defRPr>
                <a:latin typeface="Poppins"/>
                <a:ea typeface="Poppins"/>
                <a:cs typeface="Poppins"/>
                <a:sym typeface="Poppins"/>
              </a:defRPr>
            </a:lvl4pPr>
            <a:lvl5pPr lvl="4" rtl="0">
              <a:lnSpc>
                <a:spcPct val="115000"/>
              </a:lnSpc>
              <a:spcBef>
                <a:spcPts val="0"/>
              </a:spcBef>
              <a:spcAft>
                <a:spcPts val="0"/>
              </a:spcAft>
              <a:buNone/>
              <a:defRPr>
                <a:latin typeface="Poppins"/>
                <a:ea typeface="Poppins"/>
                <a:cs typeface="Poppins"/>
                <a:sym typeface="Poppins"/>
              </a:defRPr>
            </a:lvl5pPr>
            <a:lvl6pPr lvl="5" rtl="0">
              <a:lnSpc>
                <a:spcPct val="115000"/>
              </a:lnSpc>
              <a:spcBef>
                <a:spcPts val="0"/>
              </a:spcBef>
              <a:spcAft>
                <a:spcPts val="0"/>
              </a:spcAft>
              <a:buNone/>
              <a:defRPr>
                <a:latin typeface="Poppins"/>
                <a:ea typeface="Poppins"/>
                <a:cs typeface="Poppins"/>
                <a:sym typeface="Poppins"/>
              </a:defRPr>
            </a:lvl6pPr>
            <a:lvl7pPr lvl="6" rtl="0">
              <a:lnSpc>
                <a:spcPct val="115000"/>
              </a:lnSpc>
              <a:spcBef>
                <a:spcPts val="0"/>
              </a:spcBef>
              <a:spcAft>
                <a:spcPts val="0"/>
              </a:spcAft>
              <a:buNone/>
              <a:defRPr>
                <a:latin typeface="Poppins"/>
                <a:ea typeface="Poppins"/>
                <a:cs typeface="Poppins"/>
                <a:sym typeface="Poppins"/>
              </a:defRPr>
            </a:lvl7pPr>
            <a:lvl8pPr lvl="7" rtl="0">
              <a:lnSpc>
                <a:spcPct val="115000"/>
              </a:lnSpc>
              <a:spcBef>
                <a:spcPts val="0"/>
              </a:spcBef>
              <a:spcAft>
                <a:spcPts val="0"/>
              </a:spcAft>
              <a:buNone/>
              <a:defRPr>
                <a:latin typeface="Poppins"/>
                <a:ea typeface="Poppins"/>
                <a:cs typeface="Poppins"/>
                <a:sym typeface="Poppins"/>
              </a:defRPr>
            </a:lvl8pPr>
            <a:lvl9pPr lvl="8" rtl="0">
              <a:lnSpc>
                <a:spcPct val="115000"/>
              </a:lnSpc>
              <a:spcBef>
                <a:spcPts val="0"/>
              </a:spcBef>
              <a:spcAft>
                <a:spcPts val="0"/>
              </a:spcAft>
              <a:buNone/>
              <a:defRPr>
                <a:latin typeface="Poppins"/>
                <a:ea typeface="Poppins"/>
                <a:cs typeface="Poppins"/>
                <a:sym typeface="Poppi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32203" t="0"/>
          <a:stretch/>
        </p:blipFill>
        <p:spPr>
          <a:xfrm>
            <a:off x="198425" y="4831200"/>
            <a:ext cx="764625" cy="260025"/>
          </a:xfrm>
          <a:prstGeom prst="rect">
            <a:avLst/>
          </a:prstGeom>
          <a:noFill/>
          <a:ln>
            <a:noFill/>
          </a:ln>
        </p:spPr>
      </p:pic>
      <p:sp>
        <p:nvSpPr>
          <p:cNvPr id="7" name="Google Shape;7;p1"/>
          <p:cNvSpPr txBox="1"/>
          <p:nvPr/>
        </p:nvSpPr>
        <p:spPr>
          <a:xfrm>
            <a:off x="8499634" y="474990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sz="1300">
                <a:solidFill>
                  <a:srgbClr val="434343"/>
                </a:solidFill>
                <a:latin typeface="Poppins"/>
                <a:ea typeface="Poppins"/>
                <a:cs typeface="Poppins"/>
                <a:sym typeface="Poppins"/>
              </a:rPr>
              <a:t>‹#›</a:t>
            </a:fld>
            <a:endParaRPr sz="1300">
              <a:solidFill>
                <a:srgbClr val="434343"/>
              </a:solidFill>
              <a:latin typeface="Poppins"/>
              <a:ea typeface="Poppins"/>
              <a:cs typeface="Poppins"/>
              <a:sym typeface="Poppins"/>
            </a:endParaRPr>
          </a:p>
        </p:txBody>
      </p:sp>
      <p:sp>
        <p:nvSpPr>
          <p:cNvPr id="8" name="Google Shape;8;p1"/>
          <p:cNvSpPr txBox="1"/>
          <p:nvPr/>
        </p:nvSpPr>
        <p:spPr>
          <a:xfrm>
            <a:off x="1836450" y="4749775"/>
            <a:ext cx="5471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1300">
                <a:solidFill>
                  <a:srgbClr val="434343"/>
                </a:solidFill>
                <a:latin typeface="Poppins"/>
                <a:ea typeface="Poppins"/>
                <a:cs typeface="Poppins"/>
                <a:sym typeface="Poppins"/>
              </a:rPr>
              <a:t>Game development con Pygame</a:t>
            </a:r>
            <a:r>
              <a:rPr lang="it" sz="1300">
                <a:solidFill>
                  <a:srgbClr val="434343"/>
                </a:solidFill>
                <a:latin typeface="Poppins"/>
                <a:ea typeface="Poppins"/>
                <a:cs typeface="Poppins"/>
                <a:sym typeface="Poppins"/>
              </a:rPr>
              <a:t> - Luca Amirante</a:t>
            </a:r>
            <a:endParaRPr sz="1300">
              <a:solidFill>
                <a:srgbClr val="434343"/>
              </a:solidFill>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Lst>
  <mc:AlternateContent>
    <mc:Choice Requires="p14">
      <p:transition p14:dur="1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www.libsdl.org/" TargetMode="External"/><Relationship Id="rId4" Type="http://schemas.openxmlformats.org/officeDocument/2006/relationships/hyperlink" Target="https://www.pygame.org/wiki/abou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youtu.be/hnKocNdF9-U"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www.pygame.org/docs/ref/pygame.html#pygame.in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www.pygame.org/docs/ref/display.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gameprogrammingpatterns.com/game-loop.html"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www.pygame.org/docs/ref/event.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www.pygame.org/docs/ref/event.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www.pygame.org/docs/ref/surface.html" TargetMode="External"/><Relationship Id="rId4" Type="http://schemas.openxmlformats.org/officeDocument/2006/relationships/hyperlink" Target="https://www.pygame.org/docs/ref/display.html#pygame.display.updat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hyperlink" Target="https://archive.org/stream/Game_Over_1999_Cyberactive_Publishing/Game_Over_1999_Cyberactive_Publishing_djvu.tx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7.gif"/><Relationship Id="rId6" Type="http://schemas.openxmlformats.org/officeDocument/2006/relationships/image" Target="../media/image1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gif"/><Relationship Id="rId4" Type="http://schemas.openxmlformats.org/officeDocument/2006/relationships/image" Target="../media/image25.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www.pygame.org/docs/ref/surface.html#pygame.Surface" TargetMode="External"/><Relationship Id="rId4" Type="http://schemas.openxmlformats.org/officeDocument/2006/relationships/hyperlink" Target="https://www.pygame.org/docs/ref/rect.html#pygame.Rec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hyperlink" Target="https://www.pygame.org/docs/ref/surface.html#pygame.Surface.bli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hyperlink" Target="https://www.pygame.org/docs/ref/draw.html#pygame.draw.rect" TargetMode="External"/><Relationship Id="rId5" Type="http://schemas.openxmlformats.org/officeDocument/2006/relationships/hyperlink" Target="https://www.pygame.org/docs/ref/draw.html#pygame.draw.rec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19.gif"/><Relationship Id="rId9"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27.png"/><Relationship Id="rId11" Type="http://schemas.openxmlformats.org/officeDocument/2006/relationships/image" Target="../media/image43.png"/><Relationship Id="rId10" Type="http://schemas.openxmlformats.org/officeDocument/2006/relationships/image" Target="../media/image38.png"/><Relationship Id="rId13" Type="http://schemas.openxmlformats.org/officeDocument/2006/relationships/image" Target="../media/image37.png"/><Relationship Id="rId1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pygame.org/docs/ref/sprite.html#pygame.sprite.Sprite" TargetMode="External"/><Relationship Id="rId4" Type="http://schemas.openxmlformats.org/officeDocument/2006/relationships/hyperlink" Target="https://www.pygame.org/docs/ref/sprite.html#pygame.sprite.Group" TargetMode="External"/><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7.gif"/><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55.png"/><Relationship Id="rId5" Type="http://schemas.openxmlformats.org/officeDocument/2006/relationships/image" Target="../media/image5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gif"/><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5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gif"/><Relationship Id="rId4" Type="http://schemas.openxmlformats.org/officeDocument/2006/relationships/image" Target="../media/image25.png"/><Relationship Id="rId9" Type="http://schemas.openxmlformats.org/officeDocument/2006/relationships/image" Target="../media/image48.gif"/><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46.gif"/><Relationship Id="rId8" Type="http://schemas.openxmlformats.org/officeDocument/2006/relationships/image" Target="../media/image51.gif"/><Relationship Id="rId10"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gameprogrammingpatterns.com/state.html" TargetMode="External"/><Relationship Id="rId4" Type="http://schemas.openxmlformats.org/officeDocument/2006/relationships/image" Target="../media/image63.png"/><Relationship Id="rId5" Type="http://schemas.openxmlformats.org/officeDocument/2006/relationships/hyperlink" Target="https://it.wikipedia.org/wiki/Automa_a_stati_finiti"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gif"/><Relationship Id="rId4" Type="http://schemas.openxmlformats.org/officeDocument/2006/relationships/image" Target="../media/image25.png"/><Relationship Id="rId9" Type="http://schemas.openxmlformats.org/officeDocument/2006/relationships/image" Target="../media/image48.gif"/><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46.gif"/><Relationship Id="rId8" Type="http://schemas.openxmlformats.org/officeDocument/2006/relationships/image" Target="../media/image51.gif"/><Relationship Id="rId11" Type="http://schemas.openxmlformats.org/officeDocument/2006/relationships/image" Target="../media/image56.png"/><Relationship Id="rId10" Type="http://schemas.openxmlformats.org/officeDocument/2006/relationships/image" Target="../media/image23.png"/><Relationship Id="rId13" Type="http://schemas.openxmlformats.org/officeDocument/2006/relationships/image" Target="../media/image60.png"/><Relationship Id="rId12" Type="http://schemas.openxmlformats.org/officeDocument/2006/relationships/image" Target="../media/image62.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hyperlink" Target="https://www.pygame.org/docs/ref/rect.html#pygame.Rect.colliderect" TargetMode="External"/><Relationship Id="rId4" Type="http://schemas.openxmlformats.org/officeDocument/2006/relationships/hyperlink" Target="https://www.pygame.org/docs/ref/sprite.html?highlight=collide#pygame.sprite.groupcollide" TargetMode="External"/><Relationship Id="rId5"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57.gif"/><Relationship Id="rId5" Type="http://schemas.openxmlformats.org/officeDocument/2006/relationships/image" Target="../media/image58.png"/><Relationship Id="rId6" Type="http://schemas.openxmlformats.org/officeDocument/2006/relationships/hyperlink" Target="http://www.pygame.org/project-Rect+Collision+Response-1061-.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gif"/><Relationship Id="rId4" Type="http://schemas.openxmlformats.org/officeDocument/2006/relationships/image" Target="../media/image25.png"/><Relationship Id="rId9" Type="http://schemas.openxmlformats.org/officeDocument/2006/relationships/image" Target="../media/image51.gif"/><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59.gif"/><Relationship Id="rId8" Type="http://schemas.openxmlformats.org/officeDocument/2006/relationships/image" Target="../media/image46.gif"/><Relationship Id="rId11" Type="http://schemas.openxmlformats.org/officeDocument/2006/relationships/image" Target="../media/image23.png"/><Relationship Id="rId10" Type="http://schemas.openxmlformats.org/officeDocument/2006/relationships/image" Target="../media/image48.gif"/><Relationship Id="rId13" Type="http://schemas.openxmlformats.org/officeDocument/2006/relationships/image" Target="../media/image62.gif"/><Relationship Id="rId12" Type="http://schemas.openxmlformats.org/officeDocument/2006/relationships/image" Target="../media/image56.png"/><Relationship Id="rId1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5.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9.gif"/><Relationship Id="rId4" Type="http://schemas.openxmlformats.org/officeDocument/2006/relationships/image" Target="../media/image25.png"/><Relationship Id="rId9" Type="http://schemas.openxmlformats.org/officeDocument/2006/relationships/image" Target="../media/image46.gif"/><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59.gif"/><Relationship Id="rId8" Type="http://schemas.openxmlformats.org/officeDocument/2006/relationships/image" Target="../media/image66.png"/><Relationship Id="rId11" Type="http://schemas.openxmlformats.org/officeDocument/2006/relationships/image" Target="../media/image48.gif"/><Relationship Id="rId10" Type="http://schemas.openxmlformats.org/officeDocument/2006/relationships/image" Target="../media/image51.gif"/><Relationship Id="rId13" Type="http://schemas.openxmlformats.org/officeDocument/2006/relationships/image" Target="../media/image56.png"/><Relationship Id="rId12" Type="http://schemas.openxmlformats.org/officeDocument/2006/relationships/image" Target="../media/image23.png"/><Relationship Id="rId15" Type="http://schemas.openxmlformats.org/officeDocument/2006/relationships/image" Target="../media/image60.png"/><Relationship Id="rId14" Type="http://schemas.openxmlformats.org/officeDocument/2006/relationships/image" Target="../media/image62.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72.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9.gif"/><Relationship Id="rId4" Type="http://schemas.openxmlformats.org/officeDocument/2006/relationships/image" Target="../media/image25.png"/><Relationship Id="rId9" Type="http://schemas.openxmlformats.org/officeDocument/2006/relationships/image" Target="../media/image70.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59.gif"/><Relationship Id="rId8" Type="http://schemas.openxmlformats.org/officeDocument/2006/relationships/image" Target="../media/image66.png"/><Relationship Id="rId11" Type="http://schemas.openxmlformats.org/officeDocument/2006/relationships/image" Target="../media/image67.png"/><Relationship Id="rId10" Type="http://schemas.openxmlformats.org/officeDocument/2006/relationships/image" Target="../media/image71.png"/><Relationship Id="rId13" Type="http://schemas.openxmlformats.org/officeDocument/2006/relationships/image" Target="../media/image51.gif"/><Relationship Id="rId12" Type="http://schemas.openxmlformats.org/officeDocument/2006/relationships/image" Target="../media/image46.gif"/><Relationship Id="rId15" Type="http://schemas.openxmlformats.org/officeDocument/2006/relationships/image" Target="../media/image56.png"/><Relationship Id="rId14" Type="http://schemas.openxmlformats.org/officeDocument/2006/relationships/image" Target="../media/image48.gif"/><Relationship Id="rId17" Type="http://schemas.openxmlformats.org/officeDocument/2006/relationships/image" Target="../media/image60.png"/><Relationship Id="rId16" Type="http://schemas.openxmlformats.org/officeDocument/2006/relationships/image" Target="../media/image6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68.jpg"/><Relationship Id="rId4" Type="http://schemas.openxmlformats.org/officeDocument/2006/relationships/image" Target="../media/image69.gif"/><Relationship Id="rId5" Type="http://schemas.openxmlformats.org/officeDocument/2006/relationships/hyperlink" Target="https://github.com/develer-staff/pygame-webinar" TargetMode="External"/><Relationship Id="rId6" Type="http://schemas.openxmlformats.org/officeDocument/2006/relationships/hyperlink" Target="https://pixel-boy.itch.io/ninja-adventure-asset-pack" TargetMode="External"/><Relationship Id="rId7" Type="http://schemas.openxmlformats.org/officeDocument/2006/relationships/hyperlink" Target="https://pixel-boy.itch.io/" TargetMode="External"/><Relationship Id="rId8" Type="http://schemas.openxmlformats.org/officeDocument/2006/relationships/hyperlink" Target="https://www.instagram.com/challenger.aa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530425" y="1557300"/>
            <a:ext cx="4881000" cy="168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it"/>
              <a:t>Game development con Pygame</a:t>
            </a:r>
            <a:endParaRPr/>
          </a:p>
        </p:txBody>
      </p:sp>
      <p:sp>
        <p:nvSpPr>
          <p:cNvPr id="309" name="Google Shape;309;p50"/>
          <p:cNvSpPr txBox="1"/>
          <p:nvPr>
            <p:ph idx="1" type="subTitle"/>
          </p:nvPr>
        </p:nvSpPr>
        <p:spPr>
          <a:xfrm>
            <a:off x="594025" y="4060975"/>
            <a:ext cx="5860200" cy="342900"/>
          </a:xfrm>
          <a:prstGeom prst="rect">
            <a:avLst/>
          </a:prstGeom>
        </p:spPr>
        <p:txBody>
          <a:bodyPr anchorCtr="0" anchor="t" bIns="0" lIns="72000" spcFirstLastPara="1" rIns="0" wrap="square" tIns="0">
            <a:noAutofit/>
          </a:bodyPr>
          <a:lstStyle/>
          <a:p>
            <a:pPr indent="0" lvl="0" marL="0" rtl="0" algn="l">
              <a:spcBef>
                <a:spcPts val="0"/>
              </a:spcBef>
              <a:spcAft>
                <a:spcPts val="0"/>
              </a:spcAft>
              <a:buNone/>
            </a:pPr>
            <a:r>
              <a:rPr lang="it"/>
              <a:t>Develer webinar</a:t>
            </a:r>
            <a:endParaRPr/>
          </a:p>
        </p:txBody>
      </p:sp>
      <p:sp>
        <p:nvSpPr>
          <p:cNvPr id="310" name="Google Shape;310;p50"/>
          <p:cNvSpPr txBox="1"/>
          <p:nvPr>
            <p:ph idx="2" type="body"/>
          </p:nvPr>
        </p:nvSpPr>
        <p:spPr>
          <a:xfrm>
            <a:off x="594025" y="4564825"/>
            <a:ext cx="5648400" cy="248700"/>
          </a:xfrm>
          <a:prstGeom prst="rect">
            <a:avLst/>
          </a:prstGeom>
        </p:spPr>
        <p:txBody>
          <a:bodyPr anchorCtr="0" anchor="t" bIns="0" lIns="72000" spcFirstLastPara="1" rIns="0" wrap="square" tIns="0">
            <a:noAutofit/>
          </a:bodyPr>
          <a:lstStyle/>
          <a:p>
            <a:pPr indent="0" lvl="0" marL="0" rtl="0" algn="l">
              <a:spcBef>
                <a:spcPts val="0"/>
              </a:spcBef>
              <a:spcAft>
                <a:spcPts val="0"/>
              </a:spcAft>
              <a:buNone/>
            </a:pPr>
            <a:r>
              <a:rPr lang="it"/>
              <a:t>30 Nov 2022</a:t>
            </a:r>
            <a:endParaRPr/>
          </a:p>
        </p:txBody>
      </p:sp>
      <p:sp>
        <p:nvSpPr>
          <p:cNvPr id="311" name="Google Shape;311;p50"/>
          <p:cNvSpPr txBox="1"/>
          <p:nvPr>
            <p:ph idx="3" type="body"/>
          </p:nvPr>
        </p:nvSpPr>
        <p:spPr>
          <a:xfrm>
            <a:off x="530425" y="329963"/>
            <a:ext cx="5648400" cy="2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LUCA AMIRANTE</a:t>
            </a:r>
            <a:endParaRPr/>
          </a:p>
        </p:txBody>
      </p:sp>
      <p:sp>
        <p:nvSpPr>
          <p:cNvPr id="312" name="Google Shape;312;p50"/>
          <p:cNvSpPr txBox="1"/>
          <p:nvPr>
            <p:ph idx="4" type="body"/>
          </p:nvPr>
        </p:nvSpPr>
        <p:spPr>
          <a:xfrm>
            <a:off x="530425" y="652913"/>
            <a:ext cx="5648400" cy="2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Software Developer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 name="Shape 375"/>
        <p:cNvGrpSpPr/>
        <p:nvPr/>
      </p:nvGrpSpPr>
      <p:grpSpPr>
        <a:xfrm>
          <a:off x="0" y="0"/>
          <a:ext cx="0" cy="0"/>
          <a:chOff x="0" y="0"/>
          <a:chExt cx="0" cy="0"/>
        </a:xfrm>
      </p:grpSpPr>
      <p:sp>
        <p:nvSpPr>
          <p:cNvPr id="376" name="Google Shape;376;p59"/>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PROTOTIPO</a:t>
            </a:r>
            <a:br>
              <a:rPr lang="it"/>
            </a:br>
            <a:r>
              <a:rPr lang="it" sz="1600"/>
              <a:t>COME</a:t>
            </a:r>
            <a:endParaRPr sz="1600"/>
          </a:p>
        </p:txBody>
      </p:sp>
      <p:sp>
        <p:nvSpPr>
          <p:cNvPr id="377" name="Google Shape;377;p59"/>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processo di sviluppo</a:t>
            </a:r>
            <a:endParaRPr/>
          </a:p>
        </p:txBody>
      </p:sp>
      <p:sp>
        <p:nvSpPr>
          <p:cNvPr id="378" name="Google Shape;378;p59"/>
          <p:cNvSpPr txBox="1"/>
          <p:nvPr>
            <p:ph idx="3" type="body"/>
          </p:nvPr>
        </p:nvSpPr>
        <p:spPr>
          <a:xfrm>
            <a:off x="4280000" y="0"/>
            <a:ext cx="40923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Sviluppato nel minor tempo possibile.</a:t>
            </a:r>
            <a:endParaRPr/>
          </a:p>
          <a:p>
            <a:pPr indent="-330200" lvl="0" marL="457200" rtl="0" algn="l">
              <a:lnSpc>
                <a:spcPct val="100000"/>
              </a:lnSpc>
              <a:spcBef>
                <a:spcPts val="1000"/>
              </a:spcBef>
              <a:spcAft>
                <a:spcPts val="0"/>
              </a:spcAft>
              <a:buClr>
                <a:schemeClr val="lt1"/>
              </a:buClr>
              <a:buSzPts val="1600"/>
              <a:buChar char="❙"/>
            </a:pPr>
            <a:r>
              <a:rPr lang="it"/>
              <a:t>Solo </a:t>
            </a:r>
            <a:r>
              <a:rPr lang="it"/>
              <a:t>meccaniche principali</a:t>
            </a:r>
            <a:r>
              <a:rPr lang="it"/>
              <a:t>.</a:t>
            </a:r>
            <a:endParaRPr/>
          </a:p>
          <a:p>
            <a:pPr indent="-330200" lvl="0" marL="457200" rtl="0" algn="l">
              <a:lnSpc>
                <a:spcPct val="100000"/>
              </a:lnSpc>
              <a:spcBef>
                <a:spcPts val="1000"/>
              </a:spcBef>
              <a:spcAft>
                <a:spcPts val="1000"/>
              </a:spcAft>
              <a:buClr>
                <a:schemeClr val="lt1"/>
              </a:buClr>
              <a:buSzPts val="1600"/>
              <a:buChar char="❙"/>
            </a:pPr>
            <a:r>
              <a:rPr lang="it"/>
              <a:t>Non utilizza assets (o ne utilizza di temporanei).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1000"/>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1000"/>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animEffect filter="fade" transition="in">
                                      <p:cBhvr>
                                        <p:cTn dur="1000"/>
                                        <p:tgtEl>
                                          <p:spTgt spid="37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2" name="Shape 382"/>
        <p:cNvGrpSpPr/>
        <p:nvPr/>
      </p:nvGrpSpPr>
      <p:grpSpPr>
        <a:xfrm>
          <a:off x="0" y="0"/>
          <a:ext cx="0" cy="0"/>
          <a:chOff x="0" y="0"/>
          <a:chExt cx="0" cy="0"/>
        </a:xfrm>
      </p:grpSpPr>
      <p:sp>
        <p:nvSpPr>
          <p:cNvPr id="383" name="Google Shape;383;p60"/>
          <p:cNvSpPr txBox="1"/>
          <p:nvPr/>
        </p:nvSpPr>
        <p:spPr>
          <a:xfrm>
            <a:off x="3976636" y="1319785"/>
            <a:ext cx="1190700" cy="476100"/>
          </a:xfrm>
          <a:prstGeom prst="rect">
            <a:avLst/>
          </a:prstGeom>
          <a:solidFill>
            <a:srgbClr val="F19476"/>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Prototyping</a:t>
            </a:r>
            <a:endParaRPr sz="500"/>
          </a:p>
        </p:txBody>
      </p:sp>
      <p:sp>
        <p:nvSpPr>
          <p:cNvPr id="384" name="Google Shape;384;p60"/>
          <p:cNvSpPr/>
          <p:nvPr/>
        </p:nvSpPr>
        <p:spPr>
          <a:xfrm flipH="1">
            <a:off x="5167264" y="1572688"/>
            <a:ext cx="332424" cy="890892"/>
          </a:xfrm>
          <a:custGeom>
            <a:rect b="b" l="l" r="r" t="t"/>
            <a:pathLst>
              <a:path extrusionOk="0" h="21600" w="21600">
                <a:moveTo>
                  <a:pt x="21600" y="0"/>
                </a:moveTo>
                <a:lnTo>
                  <a:pt x="0" y="0"/>
                </a:lnTo>
                <a:lnTo>
                  <a:pt x="0" y="21600"/>
                </a:lnTo>
                <a:lnTo>
                  <a:pt x="21051" y="21600"/>
                </a:lnTo>
              </a:path>
            </a:pathLst>
          </a:custGeom>
          <a:noFill/>
          <a:ln cap="flat" cmpd="sng" w="25400">
            <a:solidFill>
              <a:srgbClr val="000000"/>
            </a:solidFill>
            <a:prstDash val="solid"/>
            <a:miter lim="262144"/>
            <a:headEnd len="med" w="med" type="triangle"/>
            <a:tailEnd len="sm" w="sm" type="none"/>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385" name="Google Shape;385;p60"/>
          <p:cNvSpPr/>
          <p:nvPr/>
        </p:nvSpPr>
        <p:spPr>
          <a:xfrm>
            <a:off x="3644315" y="399988"/>
            <a:ext cx="902100" cy="476100"/>
          </a:xfrm>
          <a:prstGeom prst="roundRect">
            <a:avLst>
              <a:gd fmla="val 10800" name="adj"/>
            </a:avLst>
          </a:prstGeom>
          <a:solidFill>
            <a:srgbClr val="AEDCD2"/>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Core</a:t>
            </a:r>
            <a:br>
              <a:rPr lang="it" sz="900"/>
            </a:br>
            <a:r>
              <a:rPr lang="it" sz="900"/>
              <a:t>concept</a:t>
            </a:r>
            <a:endParaRPr sz="500"/>
          </a:p>
        </p:txBody>
      </p:sp>
      <p:sp>
        <p:nvSpPr>
          <p:cNvPr id="386" name="Google Shape;386;p60"/>
          <p:cNvSpPr/>
          <p:nvPr/>
        </p:nvSpPr>
        <p:spPr>
          <a:xfrm>
            <a:off x="3976686" y="2210036"/>
            <a:ext cx="1190646" cy="476280"/>
          </a:xfrm>
          <a:custGeom>
            <a:rect b="b" l="l" r="r" t="t"/>
            <a:pathLst>
              <a:path extrusionOk="0" h="21600" w="21600">
                <a:moveTo>
                  <a:pt x="0" y="10800"/>
                </a:moveTo>
                <a:lnTo>
                  <a:pt x="10800" y="21600"/>
                </a:lnTo>
                <a:lnTo>
                  <a:pt x="21600" y="10800"/>
                </a:lnTo>
                <a:lnTo>
                  <a:pt x="10800" y="0"/>
                </a:lnTo>
                <a:close/>
              </a:path>
            </a:pathLst>
          </a:custGeom>
          <a:solidFill>
            <a:srgbClr val="67C1EB"/>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Testing</a:t>
            </a:r>
            <a:endParaRPr sz="500"/>
          </a:p>
        </p:txBody>
      </p:sp>
      <p:cxnSp>
        <p:nvCxnSpPr>
          <p:cNvPr id="387" name="Google Shape;387;p60"/>
          <p:cNvCxnSpPr/>
          <p:nvPr/>
        </p:nvCxnSpPr>
        <p:spPr>
          <a:xfrm>
            <a:off x="4571974" y="2728383"/>
            <a:ext cx="0" cy="330000"/>
          </a:xfrm>
          <a:prstGeom prst="straightConnector1">
            <a:avLst/>
          </a:prstGeom>
          <a:noFill/>
          <a:ln cap="flat" cmpd="sng" w="25400">
            <a:solidFill>
              <a:srgbClr val="000000"/>
            </a:solidFill>
            <a:prstDash val="solid"/>
            <a:round/>
            <a:headEnd len="sm" w="sm" type="none"/>
            <a:tailEnd len="med" w="med" type="triangle"/>
          </a:ln>
        </p:spPr>
      </p:cxnSp>
      <p:cxnSp>
        <p:nvCxnSpPr>
          <p:cNvPr id="388" name="Google Shape;388;p60"/>
          <p:cNvCxnSpPr/>
          <p:nvPr/>
        </p:nvCxnSpPr>
        <p:spPr>
          <a:xfrm>
            <a:off x="4571961" y="933232"/>
            <a:ext cx="0" cy="330000"/>
          </a:xfrm>
          <a:prstGeom prst="straightConnector1">
            <a:avLst/>
          </a:prstGeom>
          <a:noFill/>
          <a:ln cap="flat" cmpd="sng" w="25400">
            <a:solidFill>
              <a:srgbClr val="000000"/>
            </a:solidFill>
            <a:prstDash val="solid"/>
            <a:round/>
            <a:headEnd len="med" w="med" type="triangle"/>
            <a:tailEnd len="med" w="med" type="triangle"/>
          </a:ln>
        </p:spPr>
      </p:cxnSp>
      <p:sp>
        <p:nvSpPr>
          <p:cNvPr id="389" name="Google Shape;389;p60"/>
          <p:cNvSpPr/>
          <p:nvPr/>
        </p:nvSpPr>
        <p:spPr>
          <a:xfrm>
            <a:off x="4597587" y="399988"/>
            <a:ext cx="902100" cy="476100"/>
          </a:xfrm>
          <a:prstGeom prst="roundRect">
            <a:avLst>
              <a:gd fmla="val 10800" name="adj"/>
            </a:avLst>
          </a:prstGeom>
          <a:solidFill>
            <a:srgbClr val="AEDCD2"/>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Core mechanics</a:t>
            </a:r>
            <a:endParaRPr sz="500"/>
          </a:p>
        </p:txBody>
      </p:sp>
      <p:sp>
        <p:nvSpPr>
          <p:cNvPr id="390" name="Google Shape;390;p60"/>
          <p:cNvSpPr/>
          <p:nvPr/>
        </p:nvSpPr>
        <p:spPr>
          <a:xfrm flipH="1" rot="10800000">
            <a:off x="3644313" y="1556522"/>
            <a:ext cx="332424" cy="892890"/>
          </a:xfrm>
          <a:custGeom>
            <a:rect b="b" l="l" r="r" t="t"/>
            <a:pathLst>
              <a:path extrusionOk="0" h="21600" w="21600">
                <a:moveTo>
                  <a:pt x="21600" y="0"/>
                </a:moveTo>
                <a:lnTo>
                  <a:pt x="0" y="0"/>
                </a:lnTo>
                <a:lnTo>
                  <a:pt x="0" y="21600"/>
                </a:lnTo>
                <a:lnTo>
                  <a:pt x="21051" y="21600"/>
                </a:lnTo>
              </a:path>
            </a:pathLst>
          </a:custGeom>
          <a:noFill/>
          <a:ln cap="flat" cmpd="sng" w="25400">
            <a:solidFill>
              <a:srgbClr val="000000"/>
            </a:solidFill>
            <a:prstDash val="solid"/>
            <a:miter lim="262144"/>
            <a:headEnd len="med" w="med" type="triangle"/>
            <a:tailEnd len="sm" w="sm" type="none"/>
          </a:ln>
        </p:spPr>
        <p:txBody>
          <a:bodyPr anchorCtr="0" anchor="ctr" bIns="26775" lIns="26775" spcFirstLastPara="1" rIns="26775" wrap="square" tIns="26775">
            <a:noAutofit/>
          </a:bodyPr>
          <a:lstStyle/>
          <a:p>
            <a:pPr indent="0" lvl="0" marL="0" marR="0" rtl="0" algn="l">
              <a:lnSpc>
                <a:spcPct val="130000"/>
              </a:lnSpc>
              <a:spcBef>
                <a:spcPts val="0"/>
              </a:spcBef>
              <a:spcAft>
                <a:spcPts val="0"/>
              </a:spcAft>
              <a:buNone/>
            </a:pPr>
            <a:r>
              <a:t/>
            </a:r>
            <a:endParaRPr b="0" i="0" sz="1400" u="sng">
              <a:solidFill>
                <a:srgbClr val="FFFFFF"/>
              </a:solidFill>
              <a:latin typeface="Arial"/>
              <a:ea typeface="Arial"/>
              <a:cs typeface="Arial"/>
              <a:sym typeface="Arial"/>
            </a:endParaRPr>
          </a:p>
        </p:txBody>
      </p:sp>
      <p:sp>
        <p:nvSpPr>
          <p:cNvPr id="391" name="Google Shape;391;p60"/>
          <p:cNvSpPr/>
          <p:nvPr/>
        </p:nvSpPr>
        <p:spPr>
          <a:xfrm>
            <a:off x="3976661" y="4019658"/>
            <a:ext cx="1190700" cy="476100"/>
          </a:xfrm>
          <a:prstGeom prst="roundRect">
            <a:avLst>
              <a:gd fmla="val 10800" name="adj"/>
            </a:avLst>
          </a:prstGeom>
          <a:solidFill>
            <a:srgbClr val="AEDCD2"/>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MVP</a:t>
            </a:r>
            <a:endParaRPr sz="500"/>
          </a:p>
        </p:txBody>
      </p:sp>
      <p:sp>
        <p:nvSpPr>
          <p:cNvPr id="392" name="Google Shape;392;p60"/>
          <p:cNvSpPr txBox="1"/>
          <p:nvPr/>
        </p:nvSpPr>
        <p:spPr>
          <a:xfrm>
            <a:off x="3976661" y="3100460"/>
            <a:ext cx="1190700" cy="476100"/>
          </a:xfrm>
          <a:prstGeom prst="rect">
            <a:avLst/>
          </a:prstGeom>
          <a:solidFill>
            <a:srgbClr val="F19476"/>
          </a:solidFill>
          <a:ln>
            <a:noFill/>
          </a:ln>
        </p:spPr>
        <p:txBody>
          <a:bodyPr anchorCtr="0" anchor="ctr" bIns="26775" lIns="26775" spcFirstLastPara="1" rIns="26775" wrap="square" tIns="26775">
            <a:noAutofit/>
          </a:bodyPr>
          <a:lstStyle/>
          <a:p>
            <a:pPr indent="0" lvl="0" marL="0" marR="0" rtl="0" algn="ctr">
              <a:lnSpc>
                <a:spcPct val="120000"/>
              </a:lnSpc>
              <a:spcBef>
                <a:spcPts val="0"/>
              </a:spcBef>
              <a:spcAft>
                <a:spcPts val="0"/>
              </a:spcAft>
              <a:buClr>
                <a:srgbClr val="000000"/>
              </a:buClr>
              <a:buSzPts val="900"/>
              <a:buFont typeface="Arial"/>
              <a:buNone/>
            </a:pPr>
            <a:r>
              <a:rPr lang="it" sz="900"/>
              <a:t>Polishing</a:t>
            </a:r>
            <a:endParaRPr sz="500"/>
          </a:p>
        </p:txBody>
      </p:sp>
      <p:cxnSp>
        <p:nvCxnSpPr>
          <p:cNvPr id="393" name="Google Shape;393;p60"/>
          <p:cNvCxnSpPr/>
          <p:nvPr/>
        </p:nvCxnSpPr>
        <p:spPr>
          <a:xfrm>
            <a:off x="4571999" y="3633107"/>
            <a:ext cx="0" cy="330000"/>
          </a:xfrm>
          <a:prstGeom prst="straightConnector1">
            <a:avLst/>
          </a:prstGeom>
          <a:noFill/>
          <a:ln cap="flat" cmpd="sng" w="25400">
            <a:solidFill>
              <a:srgbClr val="000000"/>
            </a:solidFill>
            <a:prstDash val="solid"/>
            <a:round/>
            <a:headEnd len="med" w="med" type="triangle"/>
            <a:tailEnd len="med" w="med" type="triangle"/>
          </a:ln>
        </p:spPr>
      </p:cxnSp>
      <p:sp>
        <p:nvSpPr>
          <p:cNvPr id="394" name="Google Shape;394;p60"/>
          <p:cNvSpPr txBox="1"/>
          <p:nvPr>
            <p:ph idx="1" type="body"/>
          </p:nvPr>
        </p:nvSpPr>
        <p:spPr>
          <a:xfrm>
            <a:off x="5706650" y="302575"/>
            <a:ext cx="3310200" cy="999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1000"/>
              </a:spcAft>
              <a:buClr>
                <a:schemeClr val="lt1"/>
              </a:buClr>
              <a:buSzPts val="1600"/>
              <a:buFont typeface="Poppins"/>
              <a:buChar char="❙"/>
            </a:pPr>
            <a:r>
              <a:rPr lang="it" sz="1600">
                <a:solidFill>
                  <a:srgbClr val="434343"/>
                </a:solidFill>
                <a:latin typeface="Poppins"/>
                <a:ea typeface="Poppins"/>
                <a:cs typeface="Poppins"/>
                <a:sym typeface="Poppins"/>
              </a:rPr>
              <a:t>Definisci i concetti e le meccaniche.</a:t>
            </a:r>
            <a:endParaRPr sz="1600">
              <a:solidFill>
                <a:srgbClr val="434343"/>
              </a:solidFill>
              <a:latin typeface="Poppins"/>
              <a:ea typeface="Poppins"/>
              <a:cs typeface="Poppins"/>
              <a:sym typeface="Poppins"/>
            </a:endParaRPr>
          </a:p>
        </p:txBody>
      </p:sp>
      <p:sp>
        <p:nvSpPr>
          <p:cNvPr id="395" name="Google Shape;395;p60"/>
          <p:cNvSpPr txBox="1"/>
          <p:nvPr>
            <p:ph idx="2" type="body"/>
          </p:nvPr>
        </p:nvSpPr>
        <p:spPr>
          <a:xfrm>
            <a:off x="5706650" y="2978475"/>
            <a:ext cx="3310200" cy="69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1000"/>
              </a:spcAft>
              <a:buClr>
                <a:schemeClr val="lt1"/>
              </a:buClr>
              <a:buSzPts val="1600"/>
              <a:buFont typeface="Poppins"/>
              <a:buChar char="❙"/>
            </a:pPr>
            <a:r>
              <a:rPr lang="it" sz="1600">
                <a:solidFill>
                  <a:srgbClr val="434343"/>
                </a:solidFill>
                <a:latin typeface="Poppins"/>
                <a:ea typeface="Poppins"/>
                <a:cs typeface="Poppins"/>
                <a:sym typeface="Poppins"/>
              </a:rPr>
              <a:t>Aggiungi </a:t>
            </a:r>
            <a:r>
              <a:rPr lang="it" sz="1600">
                <a:solidFill>
                  <a:srgbClr val="434343"/>
                </a:solidFill>
                <a:latin typeface="Poppins"/>
                <a:ea typeface="Poppins"/>
                <a:cs typeface="Poppins"/>
                <a:sym typeface="Poppins"/>
              </a:rPr>
              <a:t>contenuto e rifinisci le meccaniche.</a:t>
            </a:r>
            <a:endParaRPr sz="1600">
              <a:solidFill>
                <a:srgbClr val="434343"/>
              </a:solidFill>
              <a:latin typeface="Poppins"/>
              <a:ea typeface="Poppins"/>
              <a:cs typeface="Poppins"/>
              <a:sym typeface="Poppins"/>
            </a:endParaRPr>
          </a:p>
        </p:txBody>
      </p:sp>
      <p:sp>
        <p:nvSpPr>
          <p:cNvPr id="396" name="Google Shape;396;p60"/>
          <p:cNvSpPr txBox="1"/>
          <p:nvPr>
            <p:ph idx="3" type="body"/>
          </p:nvPr>
        </p:nvSpPr>
        <p:spPr>
          <a:xfrm>
            <a:off x="127175" y="1726825"/>
            <a:ext cx="3310200" cy="69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1000"/>
              </a:spcAft>
              <a:buClr>
                <a:schemeClr val="lt1"/>
              </a:buClr>
              <a:buSzPts val="1600"/>
              <a:buFont typeface="Poppins"/>
              <a:buChar char="❙"/>
            </a:pPr>
            <a:r>
              <a:rPr lang="it" sz="1600">
                <a:solidFill>
                  <a:srgbClr val="434343"/>
                </a:solidFill>
                <a:latin typeface="Poppins"/>
                <a:ea typeface="Poppins"/>
                <a:cs typeface="Poppins"/>
                <a:sym typeface="Poppins"/>
              </a:rPr>
              <a:t>Realizza un prototipo e testalo finché non ti soddisfa.</a:t>
            </a:r>
            <a:endParaRPr sz="1600">
              <a:solidFill>
                <a:srgbClr val="434343"/>
              </a:solidFill>
              <a:latin typeface="Poppins"/>
              <a:ea typeface="Poppins"/>
              <a:cs typeface="Poppins"/>
              <a:sym typeface="Poppins"/>
            </a:endParaRPr>
          </a:p>
        </p:txBody>
      </p:sp>
      <p:sp>
        <p:nvSpPr>
          <p:cNvPr id="397" name="Google Shape;397;p60"/>
          <p:cNvSpPr txBox="1"/>
          <p:nvPr>
            <p:ph idx="4" type="body"/>
          </p:nvPr>
        </p:nvSpPr>
        <p:spPr>
          <a:xfrm>
            <a:off x="127175" y="3670275"/>
            <a:ext cx="3310200" cy="92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1000"/>
              </a:spcAft>
              <a:buClr>
                <a:schemeClr val="lt1"/>
              </a:buClr>
              <a:buSzPts val="1600"/>
              <a:buFont typeface="Poppins"/>
              <a:buChar char="❙"/>
            </a:pPr>
            <a:r>
              <a:rPr lang="it" sz="1600">
                <a:solidFill>
                  <a:srgbClr val="434343"/>
                </a:solidFill>
                <a:latin typeface="Poppins"/>
                <a:ea typeface="Poppins"/>
                <a:cs typeface="Poppins"/>
                <a:sym typeface="Poppins"/>
              </a:rPr>
              <a:t>Arriva a un prodotto minimo funzionante (MVP).</a:t>
            </a:r>
            <a:endParaRPr sz="1600">
              <a:solidFill>
                <a:srgbClr val="434343"/>
              </a:solidFill>
              <a:latin typeface="Poppins"/>
              <a:ea typeface="Poppins"/>
              <a:cs typeface="Poppins"/>
              <a:sym typeface="Poppins"/>
            </a:endParaRPr>
          </a:p>
        </p:txBody>
      </p:sp>
      <p:sp>
        <p:nvSpPr>
          <p:cNvPr id="398" name="Google Shape;398;p60"/>
          <p:cNvSpPr txBox="1"/>
          <p:nvPr>
            <p:ph type="title"/>
          </p:nvPr>
        </p:nvSpPr>
        <p:spPr>
          <a:xfrm>
            <a:off x="565652" y="400000"/>
            <a:ext cx="20130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Il processo di sviluppo</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Roadmap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INTRODUZIONE </a:t>
            </a:r>
            <a:br>
              <a:rPr lang="it"/>
            </a:br>
            <a:r>
              <a:rPr lang="it"/>
              <a:t>A PYGAME</a:t>
            </a:r>
            <a:endParaRPr/>
          </a:p>
        </p:txBody>
      </p:sp>
      <p:sp>
        <p:nvSpPr>
          <p:cNvPr id="404" name="Google Shape;404;p61"/>
          <p:cNvSpPr txBox="1"/>
          <p:nvPr>
            <p:ph idx="3" type="body"/>
          </p:nvPr>
        </p:nvSpPr>
        <p:spPr>
          <a:xfrm>
            <a:off x="415625" y="3291350"/>
            <a:ext cx="2730600" cy="113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solidFill>
                  <a:srgbClr val="1E1E1E"/>
                </a:solidFill>
              </a:rPr>
              <a:t>Cos’è Pygame e </a:t>
            </a:r>
            <a:endParaRPr>
              <a:solidFill>
                <a:srgbClr val="1E1E1E"/>
              </a:solidFill>
            </a:endParaRPr>
          </a:p>
          <a:p>
            <a:pPr indent="0" lvl="0" marL="0" rtl="0" algn="l">
              <a:spcBef>
                <a:spcPts val="0"/>
              </a:spcBef>
              <a:spcAft>
                <a:spcPts val="0"/>
              </a:spcAft>
              <a:buNone/>
            </a:pPr>
            <a:r>
              <a:rPr lang="it">
                <a:solidFill>
                  <a:srgbClr val="1E1E1E"/>
                </a:solidFill>
              </a:rPr>
              <a:t>che vantaggi offre</a:t>
            </a:r>
            <a:endParaRPr>
              <a:solidFill>
                <a:srgbClr val="1E1E1E"/>
              </a:solidFill>
            </a:endParaRPr>
          </a:p>
        </p:txBody>
      </p:sp>
      <p:pic>
        <p:nvPicPr>
          <p:cNvPr id="405" name="Google Shape;405;p61"/>
          <p:cNvPicPr preferRelativeResize="0"/>
          <p:nvPr/>
        </p:nvPicPr>
        <p:blipFill rotWithShape="1">
          <a:blip r:embed="rId3">
            <a:alphaModFix/>
          </a:blip>
          <a:srcRect b="0" l="0" r="0" t="0"/>
          <a:stretch/>
        </p:blipFill>
        <p:spPr>
          <a:xfrm>
            <a:off x="3705950" y="623000"/>
            <a:ext cx="5309551" cy="3484400"/>
          </a:xfrm>
          <a:prstGeom prst="rect">
            <a:avLst/>
          </a:prstGeom>
          <a:noFill/>
          <a:ln>
            <a:noFill/>
          </a:ln>
        </p:spPr>
      </p:pic>
      <p:pic>
        <p:nvPicPr>
          <p:cNvPr id="406" name="Google Shape;406;p61"/>
          <p:cNvPicPr preferRelativeResize="0"/>
          <p:nvPr/>
        </p:nvPicPr>
        <p:blipFill>
          <a:blip r:embed="rId4">
            <a:alphaModFix/>
          </a:blip>
          <a:stretch>
            <a:fillRect/>
          </a:stretch>
        </p:blipFill>
        <p:spPr>
          <a:xfrm>
            <a:off x="5962138" y="2460038"/>
            <a:ext cx="797174" cy="223425"/>
          </a:xfrm>
          <a:prstGeom prst="rect">
            <a:avLst/>
          </a:prstGeom>
          <a:noFill/>
          <a:ln>
            <a:noFill/>
          </a:ln>
        </p:spPr>
      </p:pic>
      <p:pic>
        <p:nvPicPr>
          <p:cNvPr id="407" name="Google Shape;407;p61"/>
          <p:cNvPicPr preferRelativeResize="0"/>
          <p:nvPr/>
        </p:nvPicPr>
        <p:blipFill>
          <a:blip r:embed="rId5">
            <a:alphaModFix/>
          </a:blip>
          <a:stretch>
            <a:fillRect/>
          </a:stretch>
        </p:blipFill>
        <p:spPr>
          <a:xfrm>
            <a:off x="5224375" y="2023200"/>
            <a:ext cx="285400" cy="285400"/>
          </a:xfrm>
          <a:prstGeom prst="rect">
            <a:avLst/>
          </a:prstGeom>
          <a:noFill/>
          <a:ln>
            <a:noFill/>
          </a:ln>
        </p:spPr>
      </p:pic>
      <p:pic>
        <p:nvPicPr>
          <p:cNvPr id="408" name="Google Shape;408;p61"/>
          <p:cNvPicPr preferRelativeResize="0"/>
          <p:nvPr/>
        </p:nvPicPr>
        <p:blipFill>
          <a:blip r:embed="rId5">
            <a:alphaModFix/>
          </a:blip>
          <a:stretch>
            <a:fillRect/>
          </a:stretch>
        </p:blipFill>
        <p:spPr>
          <a:xfrm>
            <a:off x="7213725" y="2023200"/>
            <a:ext cx="285400" cy="28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sp>
        <p:nvSpPr>
          <p:cNvPr id="413" name="Google Shape;413;p62"/>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Introduzione a </a:t>
            </a:r>
            <a:r>
              <a:rPr lang="it"/>
              <a:t>Pygame</a:t>
            </a:r>
            <a:endParaRPr/>
          </a:p>
        </p:txBody>
      </p:sp>
      <p:sp>
        <p:nvSpPr>
          <p:cNvPr id="414" name="Google Shape;414;p62"/>
          <p:cNvSpPr txBox="1"/>
          <p:nvPr>
            <p:ph idx="1" type="body"/>
          </p:nvPr>
        </p:nvSpPr>
        <p:spPr>
          <a:xfrm>
            <a:off x="4161125" y="846225"/>
            <a:ext cx="4399200" cy="30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È </a:t>
            </a:r>
            <a:r>
              <a:rPr lang="it"/>
              <a:t>un insieme di moduli Python progettati per la scrittura di videogiochi, che si basa sulla libreria </a:t>
            </a:r>
            <a:r>
              <a:rPr lang="it" u="sng">
                <a:solidFill>
                  <a:schemeClr val="lt2"/>
                </a:solidFill>
                <a:hlinkClick r:id="rId3">
                  <a:extLst>
                    <a:ext uri="{A12FA001-AC4F-418D-AE19-62706E023703}">
                      <ahyp:hlinkClr val="tx"/>
                    </a:ext>
                  </a:extLst>
                </a:hlinkClick>
              </a:rPr>
              <a:t>SDL</a:t>
            </a:r>
            <a:r>
              <a:rPr lang="it"/>
              <a:t> e ne amplia le funzionalità</a:t>
            </a:r>
            <a:r>
              <a:rPr lang="it"/>
              <a:t>.</a:t>
            </a:r>
            <a:endParaRPr/>
          </a:p>
          <a:p>
            <a:pPr indent="0" lvl="0" marL="0" rtl="0" algn="l">
              <a:spcBef>
                <a:spcPts val="0"/>
              </a:spcBef>
              <a:spcAft>
                <a:spcPts val="0"/>
              </a:spcAft>
              <a:buNone/>
            </a:pPr>
            <a:r>
              <a:t/>
            </a:r>
            <a:endParaRPr/>
          </a:p>
          <a:p>
            <a:pPr indent="0" lvl="0" marL="0" rtl="0" algn="l">
              <a:spcBef>
                <a:spcPts val="0"/>
              </a:spcBef>
              <a:spcAft>
                <a:spcPts val="0"/>
              </a:spcAft>
              <a:buNone/>
            </a:pPr>
            <a:r>
              <a:rPr i="1" lang="it" sz="1200"/>
              <a:t>V</a:t>
            </a:r>
            <a:r>
              <a:rPr i="1" lang="it" sz="1200"/>
              <a:t>edi la sezione </a:t>
            </a:r>
            <a:r>
              <a:rPr i="1" lang="it" sz="1200" u="sng">
                <a:solidFill>
                  <a:schemeClr val="lt2"/>
                </a:solidFill>
                <a:hlinkClick r:id="rId4">
                  <a:extLst>
                    <a:ext uri="{A12FA001-AC4F-418D-AE19-62706E023703}">
                      <ahyp:hlinkClr val="tx"/>
                    </a:ext>
                  </a:extLst>
                </a:hlinkClick>
              </a:rPr>
              <a:t>About</a:t>
            </a:r>
            <a:r>
              <a:rPr i="1" lang="it" sz="1200"/>
              <a:t> della documentazione.</a:t>
            </a:r>
            <a:endParaRPr i="1" sz="1200"/>
          </a:p>
        </p:txBody>
      </p:sp>
      <p:sp>
        <p:nvSpPr>
          <p:cNvPr id="415" name="Google Shape;415;p62"/>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COS’È PYGAME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3"/>
          <p:cNvSpPr txBox="1"/>
          <p:nvPr>
            <p:ph idx="1" type="body"/>
          </p:nvPr>
        </p:nvSpPr>
        <p:spPr>
          <a:xfrm>
            <a:off x="4161125" y="846225"/>
            <a:ext cx="4399200" cy="30414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sz="1600"/>
              <a:t>Caratteristiche positive </a:t>
            </a:r>
            <a:r>
              <a:rPr lang="it" sz="1600"/>
              <a:t>di Python</a:t>
            </a:r>
            <a:r>
              <a:rPr lang="it" sz="1600"/>
              <a:t>.</a:t>
            </a:r>
            <a:endParaRPr sz="1600"/>
          </a:p>
          <a:p>
            <a:pPr indent="-330200" lvl="0" marL="457200" rtl="0" algn="l">
              <a:lnSpc>
                <a:spcPct val="100000"/>
              </a:lnSpc>
              <a:spcBef>
                <a:spcPts val="1000"/>
              </a:spcBef>
              <a:spcAft>
                <a:spcPts val="1000"/>
              </a:spcAft>
              <a:buClr>
                <a:schemeClr val="lt1"/>
              </a:buClr>
              <a:buSzPts val="1600"/>
              <a:buChar char="❙"/>
            </a:pPr>
            <a:r>
              <a:rPr lang="it" sz="1600"/>
              <a:t>Ottimo strumento educativo.</a:t>
            </a:r>
            <a:endParaRPr sz="1600"/>
          </a:p>
        </p:txBody>
      </p:sp>
      <p:sp>
        <p:nvSpPr>
          <p:cNvPr id="421" name="Google Shape;421;p63"/>
          <p:cNvSpPr txBox="1"/>
          <p:nvPr>
            <p:ph type="title"/>
          </p:nvPr>
        </p:nvSpPr>
        <p:spPr>
          <a:xfrm>
            <a:off x="314400" y="767375"/>
            <a:ext cx="2730600" cy="13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PERCHÉ</a:t>
            </a:r>
            <a:r>
              <a:rPr lang="it"/>
              <a:t> PYGAME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63"/>
          <p:cNvSpPr txBox="1"/>
          <p:nvPr>
            <p:ph type="title"/>
          </p:nvPr>
        </p:nvSpPr>
        <p:spPr>
          <a:xfrm>
            <a:off x="326925" y="219150"/>
            <a:ext cx="27306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200">
                <a:solidFill>
                  <a:srgbClr val="434343"/>
                </a:solidFill>
                <a:latin typeface="Poppins"/>
                <a:ea typeface="Poppins"/>
                <a:cs typeface="Poppins"/>
                <a:sym typeface="Poppins"/>
              </a:rPr>
              <a:t>Introduzione a </a:t>
            </a:r>
            <a:r>
              <a:rPr lang="it" sz="1200">
                <a:solidFill>
                  <a:srgbClr val="434343"/>
                </a:solidFill>
                <a:latin typeface="Poppins"/>
                <a:ea typeface="Poppins"/>
                <a:cs typeface="Poppins"/>
                <a:sym typeface="Poppins"/>
              </a:rPr>
              <a:t>Pygame</a:t>
            </a:r>
            <a:endParaRPr sz="1200">
              <a:solidFill>
                <a:srgbClr val="434343"/>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LIMITI DI PYGAME</a:t>
            </a:r>
            <a:endParaRPr/>
          </a:p>
        </p:txBody>
      </p:sp>
      <p:sp>
        <p:nvSpPr>
          <p:cNvPr id="428" name="Google Shape;428;p64"/>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Introduzione a Pygame</a:t>
            </a:r>
            <a:endParaRPr/>
          </a:p>
        </p:txBody>
      </p:sp>
      <p:sp>
        <p:nvSpPr>
          <p:cNvPr id="429" name="Google Shape;429;p64"/>
          <p:cNvSpPr txBox="1"/>
          <p:nvPr>
            <p:ph idx="1" type="body"/>
          </p:nvPr>
        </p:nvSpPr>
        <p:spPr>
          <a:xfrm>
            <a:off x="4161125" y="370425"/>
            <a:ext cx="4399200" cy="2493900"/>
          </a:xfrm>
          <a:prstGeom prst="rect">
            <a:avLst/>
          </a:prstGeom>
        </p:spPr>
        <p:txBody>
          <a:bodyPr anchorCtr="0" anchor="ctr" bIns="91425" lIns="91425" spcFirstLastPara="1" rIns="91425" wrap="square" tIns="91425">
            <a:noAutofit/>
          </a:bodyPr>
          <a:lstStyle/>
          <a:p>
            <a:pPr indent="-323850" lvl="0" marL="457200" rtl="0" algn="l">
              <a:spcBef>
                <a:spcPts val="1000"/>
              </a:spcBef>
              <a:spcAft>
                <a:spcPts val="0"/>
              </a:spcAft>
              <a:buClr>
                <a:schemeClr val="lt1"/>
              </a:buClr>
              <a:buSzPts val="1500"/>
              <a:buChar char="❙"/>
            </a:pPr>
            <a:r>
              <a:rPr lang="it" sz="1500"/>
              <a:t>Limiti di </a:t>
            </a:r>
            <a:r>
              <a:rPr i="1" lang="it" sz="1500"/>
              <a:t>Python</a:t>
            </a:r>
            <a:r>
              <a:rPr lang="it" sz="1500"/>
              <a:t> e </a:t>
            </a:r>
            <a:r>
              <a:rPr i="1" lang="it" sz="1500"/>
              <a:t>SDL</a:t>
            </a:r>
            <a:r>
              <a:rPr lang="it" sz="1500"/>
              <a:t>.</a:t>
            </a:r>
            <a:endParaRPr sz="1500"/>
          </a:p>
          <a:p>
            <a:pPr indent="-323850" lvl="0" marL="457200" rtl="0" algn="l">
              <a:spcBef>
                <a:spcPts val="1000"/>
              </a:spcBef>
              <a:spcAft>
                <a:spcPts val="0"/>
              </a:spcAft>
              <a:buClr>
                <a:schemeClr val="lt1"/>
              </a:buClr>
              <a:buSzPts val="1500"/>
              <a:buChar char="❙"/>
            </a:pPr>
            <a:r>
              <a:rPr lang="it" sz="1500"/>
              <a:t>Alcuni dei limiti si possono aggirare.</a:t>
            </a:r>
            <a:endParaRPr sz="1500"/>
          </a:p>
        </p:txBody>
      </p:sp>
      <p:pic>
        <p:nvPicPr>
          <p:cNvPr id="430" name="Google Shape;430;p64">
            <a:hlinkClick r:id="rId3"/>
          </p:cNvPr>
          <p:cNvPicPr preferRelativeResize="0"/>
          <p:nvPr/>
        </p:nvPicPr>
        <p:blipFill>
          <a:blip r:embed="rId4">
            <a:alphaModFix/>
          </a:blip>
          <a:stretch>
            <a:fillRect/>
          </a:stretch>
        </p:blipFill>
        <p:spPr>
          <a:xfrm>
            <a:off x="4219113" y="3216975"/>
            <a:ext cx="4283225" cy="1331150"/>
          </a:xfrm>
          <a:prstGeom prst="rect">
            <a:avLst/>
          </a:prstGeom>
          <a:noFill/>
          <a:ln>
            <a:noFill/>
          </a:ln>
        </p:spPr>
      </p:pic>
      <p:sp>
        <p:nvSpPr>
          <p:cNvPr id="431" name="Google Shape;431;p64"/>
          <p:cNvSpPr txBox="1"/>
          <p:nvPr>
            <p:ph idx="1" type="body"/>
          </p:nvPr>
        </p:nvSpPr>
        <p:spPr>
          <a:xfrm>
            <a:off x="4161150" y="2754225"/>
            <a:ext cx="4399200" cy="396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it" sz="1200"/>
              <a:t>Per approfondire: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idx="2" type="title"/>
          </p:nvPr>
        </p:nvSpPr>
        <p:spPr>
          <a:xfrm>
            <a:off x="1546650" y="550500"/>
            <a:ext cx="6050700" cy="39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Pygame si installa molto facilmente tramite il comando: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65"/>
          <p:cNvSpPr txBox="1"/>
          <p:nvPr>
            <p:ph type="title"/>
          </p:nvPr>
        </p:nvSpPr>
        <p:spPr>
          <a:xfrm>
            <a:off x="565650" y="400000"/>
            <a:ext cx="8012700" cy="400800"/>
          </a:xfrm>
          <a:prstGeom prst="rect">
            <a:avLst/>
          </a:prstGeom>
        </p:spPr>
        <p:txBody>
          <a:bodyPr anchorCtr="0" anchor="t" bIns="0" lIns="0" spcFirstLastPara="1" rIns="0" wrap="square" tIns="0">
            <a:noAutofit/>
          </a:bodyPr>
          <a:lstStyle/>
          <a:p>
            <a:pPr indent="-382799" lvl="0" marL="230399" rtl="0" algn="l">
              <a:spcBef>
                <a:spcPts val="0"/>
              </a:spcBef>
              <a:spcAft>
                <a:spcPts val="0"/>
              </a:spcAft>
              <a:buClr>
                <a:schemeClr val="lt1"/>
              </a:buClr>
              <a:buSzPts val="2400"/>
              <a:buFont typeface="Poppins"/>
              <a:buChar char="❙"/>
            </a:pPr>
            <a:r>
              <a:rPr lang="it" sz="2300">
                <a:solidFill>
                  <a:srgbClr val="2B2B2B"/>
                </a:solidFill>
              </a:rPr>
              <a:t>PASSIAMO AL CODICE!</a:t>
            </a:r>
            <a:r>
              <a:rPr b="0" lang="it" sz="1600">
                <a:solidFill>
                  <a:srgbClr val="1E1E1E"/>
                </a:solidFill>
              </a:rPr>
              <a:t> </a:t>
            </a:r>
            <a:r>
              <a:rPr b="0" lang="it" sz="2000">
                <a:solidFill>
                  <a:srgbClr val="2B2B2B"/>
                </a:solidFill>
              </a:rPr>
              <a:t>- Introduzione a Pygame</a:t>
            </a:r>
            <a:endParaRPr b="0" sz="1600">
              <a:solidFill>
                <a:srgbClr val="2B2B2B"/>
              </a:solidFill>
            </a:endParaRPr>
          </a:p>
        </p:txBody>
      </p:sp>
      <p:sp>
        <p:nvSpPr>
          <p:cNvPr id="438" name="Google Shape;438;p65"/>
          <p:cNvSpPr txBox="1"/>
          <p:nvPr>
            <p:ph idx="1" type="body"/>
          </p:nvPr>
        </p:nvSpPr>
        <p:spPr>
          <a:xfrm>
            <a:off x="3371100" y="2884650"/>
            <a:ext cx="2401800" cy="338100"/>
          </a:xfrm>
          <a:prstGeom prst="rect">
            <a:avLst/>
          </a:prstGeom>
          <a:solidFill>
            <a:srgbClr val="272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600">
                <a:solidFill>
                  <a:schemeClr val="lt1"/>
                </a:solidFill>
                <a:latin typeface="Courier New"/>
                <a:ea typeface="Courier New"/>
                <a:cs typeface="Courier New"/>
                <a:sym typeface="Courier New"/>
              </a:rPr>
              <a:t>pip</a:t>
            </a:r>
            <a:r>
              <a:rPr lang="it" sz="1600">
                <a:solidFill>
                  <a:schemeClr val="accent2"/>
                </a:solidFill>
                <a:latin typeface="Courier New"/>
                <a:ea typeface="Courier New"/>
                <a:cs typeface="Courier New"/>
                <a:sym typeface="Courier New"/>
              </a:rPr>
              <a:t> </a:t>
            </a:r>
            <a:r>
              <a:rPr lang="it" sz="1600">
                <a:solidFill>
                  <a:schemeClr val="dk1"/>
                </a:solidFill>
                <a:latin typeface="Courier New"/>
                <a:ea typeface="Courier New"/>
                <a:cs typeface="Courier New"/>
                <a:sym typeface="Courier New"/>
              </a:rPr>
              <a:t>install pygame</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6"/>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p:txBody>
      </p:sp>
      <p:sp>
        <p:nvSpPr>
          <p:cNvPr id="444" name="Google Shape;444;p66"/>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import </a:t>
            </a:r>
            <a:r>
              <a:rPr lang="it" sz="1200">
                <a:solidFill>
                  <a:srgbClr val="A9B7C6"/>
                </a:solidFill>
                <a:highlight>
                  <a:srgbClr val="2B2B2B"/>
                </a:highlight>
                <a:latin typeface="Courier New"/>
                <a:ea typeface="Courier New"/>
                <a:cs typeface="Courier New"/>
                <a:sym typeface="Courier New"/>
              </a:rPr>
              <a:t>pygame </a:t>
            </a:r>
            <a:r>
              <a:rPr lang="it" sz="1200">
                <a:solidFill>
                  <a:srgbClr val="CC7832"/>
                </a:solidFill>
                <a:highlight>
                  <a:srgbClr val="2B2B2B"/>
                </a:highlight>
                <a:latin typeface="Courier New"/>
                <a:ea typeface="Courier New"/>
                <a:cs typeface="Courier New"/>
                <a:sym typeface="Courier New"/>
              </a:rPr>
              <a:t>as </a:t>
            </a:r>
            <a:r>
              <a:rPr lang="it" sz="1200">
                <a:solidFill>
                  <a:srgbClr val="A9B7C6"/>
                </a:solidFill>
                <a:highlight>
                  <a:srgbClr val="2B2B2B"/>
                </a:highlight>
                <a:latin typeface="Courier New"/>
                <a:ea typeface="Courier New"/>
                <a:cs typeface="Courier New"/>
                <a:sym typeface="Courier New"/>
              </a:rPr>
              <a:t>pg</a:t>
            </a:r>
            <a:endParaRPr sz="12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Game:</a:t>
            </a:r>
            <a:br>
              <a:rPr lang="it" sz="1200">
                <a:solidFill>
                  <a:srgbClr val="A9B7C6"/>
                </a:solidFill>
                <a:highlight>
                  <a:srgbClr val="2B2B2B"/>
                </a:highlight>
                <a:latin typeface="Courier New"/>
                <a:ea typeface="Courier New"/>
                <a:cs typeface="Courier New"/>
                <a:sym typeface="Courier New"/>
              </a:rPr>
            </a:br>
            <a:r>
              <a:rPr i="1" lang="it" sz="1200">
                <a:solidFill>
                  <a:srgbClr val="629755"/>
                </a:solidFill>
                <a:highlight>
                  <a:srgbClr val="2B2B2B"/>
                </a:highlight>
                <a:latin typeface="Courier New"/>
                <a:ea typeface="Courier New"/>
                <a:cs typeface="Courier New"/>
                <a:sym typeface="Courier New"/>
              </a:rPr>
              <a:t>    “””Classe principale di gioco.”””</a:t>
            </a:r>
            <a:endParaRPr i="1" sz="1200">
              <a:solidFill>
                <a:srgbClr val="629755"/>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200">
                <a:solidFill>
                  <a:srgbClr val="629755"/>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def </a:t>
            </a:r>
            <a:r>
              <a:rPr lang="it" sz="1200">
                <a:solidFill>
                  <a:srgbClr val="B200B2"/>
                </a:solidFill>
                <a:highlight>
                  <a:srgbClr val="2B2B2B"/>
                </a:highlight>
                <a:latin typeface="Courier New"/>
                <a:ea typeface="Courier New"/>
                <a:cs typeface="Courier New"/>
                <a:sym typeface="Courier New"/>
              </a:rPr>
              <a:t>__init__</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latin typeface="Courier New"/>
                <a:ea typeface="Courier New"/>
                <a:cs typeface="Courier New"/>
                <a:sym typeface="Courier New"/>
              </a:rPr>
              <a:t># Inizializza i moduli di pygame.</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pg.init()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if </a:t>
            </a:r>
            <a:r>
              <a:rPr lang="it" sz="1200">
                <a:solidFill>
                  <a:srgbClr val="A9B7C6"/>
                </a:solidFill>
                <a:highlight>
                  <a:srgbClr val="2B2B2B"/>
                </a:highlight>
                <a:latin typeface="Courier New"/>
                <a:ea typeface="Courier New"/>
                <a:cs typeface="Courier New"/>
                <a:sym typeface="Courier New"/>
              </a:rPr>
              <a:t>__name__ == </a:t>
            </a:r>
            <a:r>
              <a:rPr lang="it" sz="1200">
                <a:solidFill>
                  <a:srgbClr val="6A8759"/>
                </a:solidFill>
                <a:highlight>
                  <a:srgbClr val="2B2B2B"/>
                </a:highlight>
                <a:latin typeface="Courier New"/>
                <a:ea typeface="Courier New"/>
                <a:cs typeface="Courier New"/>
                <a:sym typeface="Courier New"/>
              </a:rPr>
              <a:t>”__main__”</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 Crea un'istanza di `Game`,</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 avviando, così, il gioco.</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Game()  </a:t>
            </a:r>
            <a:endParaRPr sz="1200">
              <a:solidFill>
                <a:srgbClr val="A9B7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p:txBody>
      </p:sp>
      <p:sp>
        <p:nvSpPr>
          <p:cNvPr id="445" name="Google Shape;445;p66"/>
          <p:cNvSpPr txBox="1"/>
          <p:nvPr>
            <p:ph idx="2" type="body"/>
          </p:nvPr>
        </p:nvSpPr>
        <p:spPr>
          <a:xfrm>
            <a:off x="565650" y="538125"/>
            <a:ext cx="3451500" cy="419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it"/>
              <a:t>Per inizializzare</a:t>
            </a:r>
            <a:r>
              <a:rPr lang="it"/>
              <a:t> </a:t>
            </a:r>
            <a:r>
              <a:rPr b="1" lang="it">
                <a:latin typeface="Courier New"/>
                <a:ea typeface="Courier New"/>
                <a:cs typeface="Courier New"/>
                <a:sym typeface="Courier New"/>
              </a:rPr>
              <a:t>pygame</a:t>
            </a:r>
            <a:r>
              <a:rPr lang="it"/>
              <a:t>, </a:t>
            </a:r>
            <a:r>
              <a:rPr lang="it"/>
              <a:t>chiamiamo </a:t>
            </a:r>
            <a:r>
              <a:rPr b="1" lang="it" u="sng">
                <a:solidFill>
                  <a:srgbClr val="CC7832"/>
                </a:solidFill>
                <a:latin typeface="Courier New"/>
                <a:ea typeface="Courier New"/>
                <a:cs typeface="Courier New"/>
                <a:sym typeface="Courier New"/>
                <a:hlinkClick r:id="rId3">
                  <a:extLst>
                    <a:ext uri="{A12FA001-AC4F-418D-AE19-62706E023703}">
                      <ahyp:hlinkClr val="tx"/>
                    </a:ext>
                  </a:extLst>
                </a:hlinkClick>
              </a:rPr>
              <a:t>pygame.init()</a:t>
            </a:r>
            <a:r>
              <a:rPr lang="it"/>
              <a:t>.</a:t>
            </a:r>
            <a:endParaRPr/>
          </a:p>
          <a:p>
            <a:pPr indent="0" lvl="0" marL="0" rtl="0" algn="l">
              <a:spcBef>
                <a:spcPts val="0"/>
              </a:spcBef>
              <a:spcAft>
                <a:spcPts val="0"/>
              </a:spcAft>
              <a:buNone/>
            </a:pPr>
            <a:r>
              <a:t/>
            </a:r>
            <a:endParaRPr/>
          </a:p>
        </p:txBody>
      </p:sp>
      <p:sp>
        <p:nvSpPr>
          <p:cNvPr id="446" name="Google Shape;446;p66"/>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Introduzione a Pygame</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Inizializziamo Pygame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idx="1" type="body"/>
          </p:nvPr>
        </p:nvSpPr>
        <p:spPr>
          <a:xfrm>
            <a:off x="4571850" y="0"/>
            <a:ext cx="4572000" cy="47304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TITOLO = </a:t>
            </a:r>
            <a:r>
              <a:rPr lang="it" sz="1000">
                <a:solidFill>
                  <a:srgbClr val="6A8759"/>
                </a:solidFill>
                <a:highlight>
                  <a:srgbClr val="2B2B2B"/>
                </a:highlight>
                <a:latin typeface="Courier New"/>
                <a:ea typeface="Courier New"/>
                <a:cs typeface="Courier New"/>
                <a:sym typeface="Courier New"/>
              </a:rPr>
              <a:t>"Game development con Pygame"</a:t>
            </a:r>
            <a:br>
              <a:rPr lang="it" sz="1000">
                <a:solidFill>
                  <a:srgbClr val="6A8759"/>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RISOLUZIONE = (</a:t>
            </a:r>
            <a:r>
              <a:rPr lang="it" sz="1000">
                <a:solidFill>
                  <a:srgbClr val="6897BB"/>
                </a:solidFill>
                <a:highlight>
                  <a:srgbClr val="2B2B2B"/>
                </a:highlight>
                <a:latin typeface="Courier New"/>
                <a:ea typeface="Courier New"/>
                <a:cs typeface="Courier New"/>
                <a:sym typeface="Courier New"/>
              </a:rPr>
              <a:t>800</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450</a:t>
            </a:r>
            <a:r>
              <a:rPr lang="it" sz="1000">
                <a:solidFill>
                  <a:srgbClr val="A9B7C6"/>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Game: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000">
                <a:solidFill>
                  <a:srgbClr val="629755"/>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B200B2"/>
                </a:solidFill>
                <a:highlight>
                  <a:srgbClr val="2B2B2B"/>
                </a:highlight>
                <a:latin typeface="Courier New"/>
                <a:ea typeface="Courier New"/>
                <a:cs typeface="Courier New"/>
                <a:sym typeface="Courier New"/>
              </a:rPr>
              <a:t>__init__</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pg.init()</a:t>
            </a:r>
            <a:br>
              <a:rPr lang="it" sz="1000">
                <a:solidFill>
                  <a:srgbClr val="A9B7C6"/>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.init_screen()</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init_screen</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 -&gt; pg.Surface: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 Setta il nome della finestra di gioco.</a:t>
            </a:r>
            <a:br>
              <a:rPr lang="it" sz="1000">
                <a:solidFill>
                  <a:srgbClr val="A9B7C6"/>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pg.display.set_caption(TITOLO)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 Inizializza la finestra, settandone</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la risoluzione.</a:t>
            </a:r>
            <a:br>
              <a:rPr lang="it" sz="1000">
                <a:solidFill>
                  <a:srgbClr val="A9B7C6"/>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return </a:t>
            </a:r>
            <a:r>
              <a:rPr lang="it" sz="1000">
                <a:solidFill>
                  <a:srgbClr val="A9B7C6"/>
                </a:solidFill>
                <a:highlight>
                  <a:srgbClr val="2B2B2B"/>
                </a:highlight>
                <a:latin typeface="Courier New"/>
                <a:ea typeface="Courier New"/>
                <a:cs typeface="Courier New"/>
                <a:sym typeface="Courier New"/>
              </a:rPr>
              <a:t>pg.display.set_mode(RISOLUZIONE)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
        <p:nvSpPr>
          <p:cNvPr id="452" name="Google Shape;452;p67"/>
          <p:cNvSpPr txBox="1"/>
          <p:nvPr>
            <p:ph idx="2" type="body"/>
          </p:nvPr>
        </p:nvSpPr>
        <p:spPr>
          <a:xfrm>
            <a:off x="565650" y="2215050"/>
            <a:ext cx="3451500" cy="71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it"/>
              <a:t>Inizializziamo la finestra.</a:t>
            </a:r>
            <a:endParaRPr/>
          </a:p>
          <a:p>
            <a:pPr indent="0" lvl="0" marL="0" rtl="0" algn="l">
              <a:spcBef>
                <a:spcPts val="0"/>
              </a:spcBef>
              <a:spcAft>
                <a:spcPts val="0"/>
              </a:spcAft>
              <a:buNone/>
            </a:pPr>
            <a:r>
              <a:rPr lang="it" sz="1200"/>
              <a:t>Vedi </a:t>
            </a:r>
            <a:r>
              <a:rPr lang="it" sz="1200" u="sng">
                <a:solidFill>
                  <a:srgbClr val="CC7832"/>
                </a:solidFill>
                <a:latin typeface="Courier New"/>
                <a:ea typeface="Courier New"/>
                <a:cs typeface="Courier New"/>
                <a:sym typeface="Courier New"/>
                <a:hlinkClick r:id="rId3">
                  <a:extLst>
                    <a:ext uri="{A12FA001-AC4F-418D-AE19-62706E023703}">
                      <ahyp:hlinkClr val="tx"/>
                    </a:ext>
                  </a:extLst>
                </a:hlinkClick>
              </a:rPr>
              <a:t>display</a:t>
            </a:r>
            <a:r>
              <a:rPr lang="it" sz="1200"/>
              <a:t>.</a:t>
            </a:r>
            <a:endParaRPr sz="1200"/>
          </a:p>
        </p:txBody>
      </p:sp>
      <p:sp>
        <p:nvSpPr>
          <p:cNvPr id="453" name="Google Shape;453;p67"/>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Introduzione a Pygame</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Creiamo una finestra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8"/>
          <p:cNvPicPr preferRelativeResize="0"/>
          <p:nvPr/>
        </p:nvPicPr>
        <p:blipFill>
          <a:blip r:embed="rId3">
            <a:alphaModFix/>
          </a:blip>
          <a:stretch>
            <a:fillRect/>
          </a:stretch>
        </p:blipFill>
        <p:spPr>
          <a:xfrm>
            <a:off x="4185150" y="986541"/>
            <a:ext cx="4446351" cy="3691834"/>
          </a:xfrm>
          <a:prstGeom prst="rect">
            <a:avLst/>
          </a:prstGeom>
          <a:noFill/>
          <a:ln>
            <a:noFill/>
          </a:ln>
        </p:spPr>
      </p:pic>
      <p:sp>
        <p:nvSpPr>
          <p:cNvPr id="459" name="Google Shape;459;p68"/>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460" name="Google Shape;460;p68"/>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CREIAMO UNA FINESTRA</a:t>
            </a:r>
            <a:r>
              <a:rPr b="0" lang="it" sz="2000"/>
              <a:t> - Introduzione a Pygame</a:t>
            </a:r>
            <a:endParaRPr b="0" i="1" sz="2000">
              <a:solidFill>
                <a:schemeClr val="lt1"/>
              </a:solidFill>
            </a:endParaRPr>
          </a:p>
        </p:txBody>
      </p:sp>
      <p:sp>
        <p:nvSpPr>
          <p:cNvPr id="461" name="Google Shape;461;p68"/>
          <p:cNvSpPr txBox="1"/>
          <p:nvPr>
            <p:ph idx="1" type="body"/>
          </p:nvPr>
        </p:nvSpPr>
        <p:spPr>
          <a:xfrm>
            <a:off x="471650" y="980275"/>
            <a:ext cx="3479700" cy="36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sz="1600"/>
              <a:t>U</a:t>
            </a:r>
            <a:r>
              <a:rPr lang="it" sz="1600"/>
              <a:t>na volta inizializzata la finestra, l’esecuzione arriva al termine.</a:t>
            </a:r>
            <a:endParaRPr sz="1600"/>
          </a:p>
          <a:p>
            <a:pPr indent="0" lvl="0" marL="0" rtl="0" algn="l">
              <a:spcBef>
                <a:spcPts val="1000"/>
              </a:spcBef>
              <a:spcAft>
                <a:spcPts val="1000"/>
              </a:spcAft>
              <a:buNone/>
            </a:pPr>
            <a:r>
              <a:rPr lang="it" sz="1600"/>
              <a:t>È il momento di introdurre il </a:t>
            </a:r>
            <a:r>
              <a:rPr i="1" lang="it" sz="1600"/>
              <a:t>game loop</a:t>
            </a:r>
            <a:r>
              <a:rPr lang="it" sz="1600"/>
              <a:t>!</a:t>
            </a:r>
            <a:endParaRPr sz="1600"/>
          </a:p>
        </p:txBody>
      </p:sp>
      <p:pic>
        <p:nvPicPr>
          <p:cNvPr id="462" name="Google Shape;462;p68"/>
          <p:cNvPicPr preferRelativeResize="0"/>
          <p:nvPr/>
        </p:nvPicPr>
        <p:blipFill>
          <a:blip r:embed="rId4">
            <a:alphaModFix/>
          </a:blip>
          <a:stretch>
            <a:fillRect/>
          </a:stretch>
        </p:blipFill>
        <p:spPr>
          <a:xfrm>
            <a:off x="4185150" y="980275"/>
            <a:ext cx="4446358" cy="36981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18" name="Google Shape;318;p51"/>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Font typeface="Poppins"/>
              <a:buChar char="❙"/>
            </a:pPr>
            <a:r>
              <a:rPr lang="it"/>
              <a:t>COSA TRATTEREMO</a:t>
            </a:r>
            <a:endParaRPr/>
          </a:p>
        </p:txBody>
      </p:sp>
      <p:sp>
        <p:nvSpPr>
          <p:cNvPr id="319" name="Google Shape;319;p51"/>
          <p:cNvSpPr txBox="1"/>
          <p:nvPr>
            <p:ph idx="1" type="body"/>
          </p:nvPr>
        </p:nvSpPr>
        <p:spPr>
          <a:xfrm>
            <a:off x="1693650" y="1088700"/>
            <a:ext cx="5756700" cy="2966100"/>
          </a:xfrm>
          <a:prstGeom prst="rect">
            <a:avLst/>
          </a:prstGeom>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lang="it">
                <a:solidFill>
                  <a:schemeClr val="accent2"/>
                </a:solidFill>
              </a:rPr>
              <a:t>A partire dall’idea di c</a:t>
            </a:r>
            <a:r>
              <a:rPr lang="it">
                <a:solidFill>
                  <a:schemeClr val="accent2"/>
                </a:solidFill>
              </a:rPr>
              <a:t>reare un gioco in stile </a:t>
            </a:r>
            <a:br>
              <a:rPr lang="it">
                <a:solidFill>
                  <a:schemeClr val="accent2"/>
                </a:solidFill>
              </a:rPr>
            </a:br>
            <a:r>
              <a:rPr b="1" i="1" lang="it">
                <a:solidFill>
                  <a:schemeClr val="lt1"/>
                </a:solidFill>
              </a:rPr>
              <a:t>The Legend of Zelda</a:t>
            </a:r>
            <a:r>
              <a:rPr lang="it">
                <a:solidFill>
                  <a:schemeClr val="accent2"/>
                </a:solidFill>
              </a:rPr>
              <a:t>, impareremo:</a:t>
            </a:r>
            <a:endParaRPr>
              <a:solidFill>
                <a:schemeClr val="accent2"/>
              </a:solidFill>
            </a:endParaRPr>
          </a:p>
          <a:p>
            <a:pPr indent="-330200" lvl="0" marL="457200" rtl="0" algn="l">
              <a:spcBef>
                <a:spcPts val="1000"/>
              </a:spcBef>
              <a:spcAft>
                <a:spcPts val="0"/>
              </a:spcAft>
              <a:buClr>
                <a:schemeClr val="lt1"/>
              </a:buClr>
              <a:buSzPts val="1600"/>
              <a:buFont typeface="Poppins"/>
              <a:buChar char="❙"/>
            </a:pPr>
            <a:r>
              <a:rPr lang="it">
                <a:solidFill>
                  <a:schemeClr val="accent2"/>
                </a:solidFill>
              </a:rPr>
              <a:t>Concetti di game design</a:t>
            </a:r>
            <a:endParaRPr>
              <a:solidFill>
                <a:schemeClr val="accent2"/>
              </a:solidFill>
            </a:endParaRPr>
          </a:p>
          <a:p>
            <a:pPr indent="-330200" lvl="0" marL="457200" rtl="0" algn="l">
              <a:spcBef>
                <a:spcPts val="0"/>
              </a:spcBef>
              <a:spcAft>
                <a:spcPts val="0"/>
              </a:spcAft>
              <a:buClr>
                <a:schemeClr val="lt1"/>
              </a:buClr>
              <a:buSzPts val="1600"/>
              <a:buFont typeface="Arial"/>
              <a:buChar char="❙"/>
            </a:pPr>
            <a:r>
              <a:rPr lang="it">
                <a:solidFill>
                  <a:schemeClr val="accent2"/>
                </a:solidFill>
              </a:rPr>
              <a:t>Concetti di game development</a:t>
            </a:r>
            <a:endParaRPr>
              <a:solidFill>
                <a:schemeClr val="accent2"/>
              </a:solidFill>
            </a:endParaRPr>
          </a:p>
          <a:p>
            <a:pPr indent="-330200" lvl="0" marL="457200" rtl="0" algn="l">
              <a:spcBef>
                <a:spcPts val="0"/>
              </a:spcBef>
              <a:spcAft>
                <a:spcPts val="0"/>
              </a:spcAft>
              <a:buClr>
                <a:schemeClr val="lt1"/>
              </a:buClr>
              <a:buSzPts val="1600"/>
              <a:buFont typeface="Arial"/>
              <a:buChar char="❙"/>
            </a:pPr>
            <a:r>
              <a:rPr lang="it">
                <a:solidFill>
                  <a:schemeClr val="accent2"/>
                </a:solidFill>
              </a:rPr>
              <a:t>Sviluppare videogiochi con Pygame</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9"/>
          <p:cNvPicPr preferRelativeResize="0"/>
          <p:nvPr/>
        </p:nvPicPr>
        <p:blipFill rotWithShape="1">
          <a:blip r:embed="rId3">
            <a:alphaModFix/>
          </a:blip>
          <a:srcRect b="0" l="0" r="0" t="0"/>
          <a:stretch/>
        </p:blipFill>
        <p:spPr>
          <a:xfrm>
            <a:off x="622975" y="803275"/>
            <a:ext cx="7893576" cy="3812199"/>
          </a:xfrm>
          <a:prstGeom prst="rect">
            <a:avLst/>
          </a:prstGeom>
          <a:noFill/>
          <a:ln>
            <a:noFill/>
          </a:ln>
        </p:spPr>
      </p:pic>
      <p:sp>
        <p:nvSpPr>
          <p:cNvPr id="468" name="Google Shape;468;p69"/>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469" name="Google Shape;469;p69"/>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Font typeface="Poppins"/>
              <a:buChar char="❙"/>
            </a:pPr>
            <a:r>
              <a:rPr lang="it"/>
              <a:t>IL FLUSSO DEL GIOCO</a:t>
            </a:r>
            <a:endParaRPr b="0"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sp>
        <p:nvSpPr>
          <p:cNvPr id="474" name="Google Shape;474;p70"/>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flusso del gioco</a:t>
            </a:r>
            <a:endParaRPr/>
          </a:p>
        </p:txBody>
      </p:sp>
      <p:sp>
        <p:nvSpPr>
          <p:cNvPr id="475" name="Google Shape;475;p70"/>
          <p:cNvSpPr txBox="1"/>
          <p:nvPr>
            <p:ph idx="1" type="body"/>
          </p:nvPr>
        </p:nvSpPr>
        <p:spPr>
          <a:xfrm>
            <a:off x="4161125" y="0"/>
            <a:ext cx="43992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Carica le impostazioni.</a:t>
            </a:r>
            <a:endParaRPr/>
          </a:p>
          <a:p>
            <a:pPr indent="-330200" lvl="0" marL="457200" rtl="0" algn="l">
              <a:lnSpc>
                <a:spcPct val="100000"/>
              </a:lnSpc>
              <a:spcBef>
                <a:spcPts val="1000"/>
              </a:spcBef>
              <a:spcAft>
                <a:spcPts val="0"/>
              </a:spcAft>
              <a:buClr>
                <a:schemeClr val="lt1"/>
              </a:buClr>
              <a:buSzPts val="1600"/>
              <a:buChar char="❙"/>
            </a:pPr>
            <a:r>
              <a:rPr lang="it"/>
              <a:t>Carica gli assets.</a:t>
            </a:r>
            <a:endParaRPr/>
          </a:p>
          <a:p>
            <a:pPr indent="-330200" lvl="0" marL="457200" rtl="0" algn="l">
              <a:lnSpc>
                <a:spcPct val="100000"/>
              </a:lnSpc>
              <a:spcBef>
                <a:spcPts val="1000"/>
              </a:spcBef>
              <a:spcAft>
                <a:spcPts val="0"/>
              </a:spcAft>
              <a:buClr>
                <a:schemeClr val="lt1"/>
              </a:buClr>
              <a:buSzPts val="1600"/>
              <a:buChar char="❙"/>
            </a:pPr>
            <a:r>
              <a:rPr lang="it"/>
              <a:t>Inizializza la finestra di gioco.</a:t>
            </a:r>
            <a:endParaRPr/>
          </a:p>
          <a:p>
            <a:pPr indent="-330200" lvl="0" marL="457200" rtl="0" algn="l">
              <a:lnSpc>
                <a:spcPct val="100000"/>
              </a:lnSpc>
              <a:spcBef>
                <a:spcPts val="1000"/>
              </a:spcBef>
              <a:spcAft>
                <a:spcPts val="0"/>
              </a:spcAft>
              <a:buClr>
                <a:schemeClr val="lt1"/>
              </a:buClr>
              <a:buSzPts val="1600"/>
              <a:buChar char="❙"/>
            </a:pPr>
            <a:r>
              <a:rPr lang="it"/>
              <a:t>Inizializza il </a:t>
            </a:r>
            <a:r>
              <a:rPr i="1" lang="it"/>
              <a:t>game loop</a:t>
            </a:r>
            <a:r>
              <a:rPr lang="it"/>
              <a:t>.</a:t>
            </a:r>
            <a:endParaRPr/>
          </a:p>
          <a:p>
            <a:pPr indent="-330200" lvl="0" marL="457200" rtl="0" algn="l">
              <a:lnSpc>
                <a:spcPct val="100000"/>
              </a:lnSpc>
              <a:spcBef>
                <a:spcPts val="1000"/>
              </a:spcBef>
              <a:spcAft>
                <a:spcPts val="1000"/>
              </a:spcAft>
              <a:buClr>
                <a:schemeClr val="lt1"/>
              </a:buClr>
              <a:buSzPts val="1600"/>
              <a:buChar char="❙"/>
            </a:pPr>
            <a:r>
              <a:rPr lang="it"/>
              <a:t>Eseguita una sola volta all’avvio </a:t>
            </a:r>
            <a:br>
              <a:rPr lang="it"/>
            </a:br>
            <a:r>
              <a:rPr lang="it"/>
              <a:t>del gioco.</a:t>
            </a:r>
            <a:endParaRPr/>
          </a:p>
        </p:txBody>
      </p:sp>
      <p:sp>
        <p:nvSpPr>
          <p:cNvPr id="476" name="Google Shape;476;p70"/>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INIZIALIZZAZIONE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animEffect filter="fade" transition="in">
                                      <p:cBhvr>
                                        <p:cTn dur="1000"/>
                                        <p:tgtEl>
                                          <p:spTgt spid="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animEffect filter="fade" transition="in">
                                      <p:cBhvr>
                                        <p:cTn dur="1000"/>
                                        <p:tgtEl>
                                          <p:spTgt spid="4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animEffect filter="fade" transition="in">
                                      <p:cBhvr>
                                        <p:cTn dur="1000"/>
                                        <p:tgtEl>
                                          <p:spTgt spid="4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3" st="3"/>
                                            </p:txEl>
                                          </p:spTgt>
                                        </p:tgtEl>
                                        <p:attrNameLst>
                                          <p:attrName>style.visibility</p:attrName>
                                        </p:attrNameLst>
                                      </p:cBhvr>
                                      <p:to>
                                        <p:strVal val="visible"/>
                                      </p:to>
                                    </p:set>
                                    <p:animEffect filter="fade" transition="in">
                                      <p:cBhvr>
                                        <p:cTn dur="1000"/>
                                        <p:tgtEl>
                                          <p:spTgt spid="4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4" st="4"/>
                                            </p:txEl>
                                          </p:spTgt>
                                        </p:tgtEl>
                                        <p:attrNameLst>
                                          <p:attrName>style.visibility</p:attrName>
                                        </p:attrNameLst>
                                      </p:cBhvr>
                                      <p:to>
                                        <p:strVal val="visible"/>
                                      </p:to>
                                    </p:set>
                                    <p:animEffect filter="fade" transition="in">
                                      <p:cBhvr>
                                        <p:cTn dur="1000"/>
                                        <p:tgtEl>
                                          <p:spTgt spid="47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sp>
        <p:nvSpPr>
          <p:cNvPr id="481" name="Google Shape;481;p71"/>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GAME LOOP</a:t>
            </a:r>
            <a:endParaRPr/>
          </a:p>
        </p:txBody>
      </p:sp>
      <p:sp>
        <p:nvSpPr>
          <p:cNvPr id="482" name="Google Shape;482;p71"/>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flusso del gioco</a:t>
            </a:r>
            <a:endParaRPr/>
          </a:p>
        </p:txBody>
      </p:sp>
      <p:sp>
        <p:nvSpPr>
          <p:cNvPr id="483" name="Google Shape;483;p71"/>
          <p:cNvSpPr txBox="1"/>
          <p:nvPr>
            <p:ph idx="3" type="body"/>
          </p:nvPr>
        </p:nvSpPr>
        <p:spPr>
          <a:xfrm>
            <a:off x="4280000" y="370425"/>
            <a:ext cx="4092300" cy="22014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È il corpo del gioco.</a:t>
            </a:r>
            <a:endParaRPr/>
          </a:p>
          <a:p>
            <a:pPr indent="-330200" lvl="0" marL="457200" rtl="0" algn="l">
              <a:lnSpc>
                <a:spcPct val="100000"/>
              </a:lnSpc>
              <a:spcBef>
                <a:spcPts val="1000"/>
              </a:spcBef>
              <a:spcAft>
                <a:spcPts val="0"/>
              </a:spcAft>
              <a:buClr>
                <a:schemeClr val="lt1"/>
              </a:buClr>
              <a:buSzPts val="1600"/>
              <a:buChar char="❙"/>
            </a:pPr>
            <a:r>
              <a:rPr lang="it"/>
              <a:t>Contiene i processi</a:t>
            </a:r>
            <a:r>
              <a:rPr lang="it"/>
              <a:t> che vanno ripetuti continuamente per tutta la durata dell’esecuzione.</a:t>
            </a:r>
            <a:endParaRPr/>
          </a:p>
        </p:txBody>
      </p:sp>
      <p:sp>
        <p:nvSpPr>
          <p:cNvPr id="484" name="Google Shape;484;p71"/>
          <p:cNvSpPr txBox="1"/>
          <p:nvPr>
            <p:ph idx="3" type="body"/>
          </p:nvPr>
        </p:nvSpPr>
        <p:spPr>
          <a:xfrm>
            <a:off x="4280000" y="2571750"/>
            <a:ext cx="4092300" cy="279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it" sz="1200"/>
              <a:t>Per approfondire:</a:t>
            </a:r>
            <a:endParaRPr sz="1200"/>
          </a:p>
        </p:txBody>
      </p:sp>
      <p:pic>
        <p:nvPicPr>
          <p:cNvPr id="485" name="Google Shape;485;p71">
            <a:hlinkClick r:id="rId3"/>
          </p:cNvPr>
          <p:cNvPicPr preferRelativeResize="0"/>
          <p:nvPr/>
        </p:nvPicPr>
        <p:blipFill>
          <a:blip r:embed="rId4">
            <a:alphaModFix/>
          </a:blip>
          <a:stretch>
            <a:fillRect/>
          </a:stretch>
        </p:blipFill>
        <p:spPr>
          <a:xfrm>
            <a:off x="4372825" y="2915400"/>
            <a:ext cx="3906649" cy="1560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10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10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idx="1" type="body"/>
          </p:nvPr>
        </p:nvSpPr>
        <p:spPr>
          <a:xfrm>
            <a:off x="4161125" y="0"/>
            <a:ext cx="43992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Eseguita al termine del </a:t>
            </a:r>
            <a:r>
              <a:rPr i="1" lang="it"/>
              <a:t>game loop</a:t>
            </a:r>
            <a:r>
              <a:rPr lang="it"/>
              <a:t>.</a:t>
            </a:r>
            <a:endParaRPr/>
          </a:p>
          <a:p>
            <a:pPr indent="-330200" lvl="0" marL="457200" rtl="0" algn="l">
              <a:lnSpc>
                <a:spcPct val="100000"/>
              </a:lnSpc>
              <a:spcBef>
                <a:spcPts val="1000"/>
              </a:spcBef>
              <a:spcAft>
                <a:spcPts val="0"/>
              </a:spcAft>
              <a:buClr>
                <a:schemeClr val="lt1"/>
              </a:buClr>
              <a:buSzPts val="1600"/>
              <a:buChar char="❙"/>
            </a:pPr>
            <a:r>
              <a:rPr lang="it"/>
              <a:t>Termina tutti i processi.</a:t>
            </a:r>
            <a:endParaRPr/>
          </a:p>
          <a:p>
            <a:pPr indent="-330200" lvl="0" marL="457200" rtl="0" algn="l">
              <a:lnSpc>
                <a:spcPct val="100000"/>
              </a:lnSpc>
              <a:spcBef>
                <a:spcPts val="1000"/>
              </a:spcBef>
              <a:spcAft>
                <a:spcPts val="1000"/>
              </a:spcAft>
              <a:buClr>
                <a:schemeClr val="lt1"/>
              </a:buClr>
              <a:buSzPts val="1600"/>
              <a:buChar char="❙"/>
            </a:pPr>
            <a:r>
              <a:rPr lang="it"/>
              <a:t>Salva i dati utente, se necessario.</a:t>
            </a:r>
            <a:endParaRPr/>
          </a:p>
        </p:txBody>
      </p:sp>
      <p:sp>
        <p:nvSpPr>
          <p:cNvPr id="491" name="Google Shape;491;p72"/>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FINALIZZAZIONE</a:t>
            </a:r>
            <a:endParaRPr/>
          </a:p>
        </p:txBody>
      </p:sp>
      <p:sp>
        <p:nvSpPr>
          <p:cNvPr id="492" name="Google Shape;492;p72"/>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flusso del gioco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1000"/>
                                        <p:tgtEl>
                                          <p:spTgt spid="4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1000"/>
                                        <p:tgtEl>
                                          <p:spTgt spid="4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73"/>
          <p:cNvPicPr preferRelativeResize="0"/>
          <p:nvPr/>
        </p:nvPicPr>
        <p:blipFill rotWithShape="1">
          <a:blip r:embed="rId3">
            <a:alphaModFix/>
          </a:blip>
          <a:srcRect b="0" l="26667" r="26564" t="0"/>
          <a:stretch/>
        </p:blipFill>
        <p:spPr>
          <a:xfrm>
            <a:off x="2728175" y="937700"/>
            <a:ext cx="3691827" cy="3812199"/>
          </a:xfrm>
          <a:prstGeom prst="rect">
            <a:avLst/>
          </a:prstGeom>
          <a:noFill/>
          <a:ln>
            <a:noFill/>
          </a:ln>
        </p:spPr>
      </p:pic>
      <p:sp>
        <p:nvSpPr>
          <p:cNvPr id="498" name="Google Shape;498;p73"/>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499" name="Google Shape;499;p73"/>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Il GAME LOOP</a:t>
            </a:r>
            <a:r>
              <a:rPr b="0" lang="it" sz="2000"/>
              <a:t> - Il game loop</a:t>
            </a:r>
            <a:endParaRPr b="0" sz="2000"/>
          </a:p>
        </p:txBody>
      </p:sp>
      <p:sp>
        <p:nvSpPr>
          <p:cNvPr id="500" name="Google Shape;500;p73"/>
          <p:cNvSpPr txBox="1"/>
          <p:nvPr>
            <p:ph idx="1" type="body"/>
          </p:nvPr>
        </p:nvSpPr>
        <p:spPr>
          <a:xfrm>
            <a:off x="6295975" y="937738"/>
            <a:ext cx="2304600" cy="1614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Aggiorna</a:t>
            </a:r>
            <a:r>
              <a:rPr lang="it"/>
              <a:t> </a:t>
            </a:r>
            <a:br>
              <a:rPr lang="it"/>
            </a:br>
            <a:r>
              <a:rPr lang="it"/>
              <a:t>lo stato</a:t>
            </a:r>
            <a:endParaRPr/>
          </a:p>
        </p:txBody>
      </p:sp>
      <p:sp>
        <p:nvSpPr>
          <p:cNvPr id="501" name="Google Shape;501;p73"/>
          <p:cNvSpPr txBox="1"/>
          <p:nvPr>
            <p:ph idx="1" type="body"/>
          </p:nvPr>
        </p:nvSpPr>
        <p:spPr>
          <a:xfrm>
            <a:off x="6296050" y="3398213"/>
            <a:ext cx="2304600" cy="1076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Disegna </a:t>
            </a:r>
            <a:br>
              <a:rPr lang="it"/>
            </a:br>
            <a:r>
              <a:rPr lang="it"/>
              <a:t>lo stato</a:t>
            </a:r>
            <a:endParaRPr/>
          </a:p>
        </p:txBody>
      </p:sp>
      <p:sp>
        <p:nvSpPr>
          <p:cNvPr id="502" name="Google Shape;502;p73"/>
          <p:cNvSpPr txBox="1"/>
          <p:nvPr>
            <p:ph idx="1" type="body"/>
          </p:nvPr>
        </p:nvSpPr>
        <p:spPr>
          <a:xfrm>
            <a:off x="419400" y="2552000"/>
            <a:ext cx="2004300" cy="749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Processa </a:t>
            </a:r>
            <a:br>
              <a:rPr lang="it"/>
            </a:br>
            <a:r>
              <a:rPr lang="it"/>
              <a:t>l’input utente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idx="1" type="body"/>
          </p:nvPr>
        </p:nvSpPr>
        <p:spPr>
          <a:xfrm>
            <a:off x="0" y="1087250"/>
            <a:ext cx="9144000" cy="36309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Game:</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B200B2"/>
                </a:solidFill>
                <a:highlight>
                  <a:srgbClr val="2B2B2B"/>
                </a:highlight>
                <a:latin typeface="Courier New"/>
                <a:ea typeface="Courier New"/>
                <a:cs typeface="Courier New"/>
                <a:sym typeface="Courier New"/>
              </a:rPr>
              <a:t>__init__</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 </a:t>
            </a:r>
            <a:r>
              <a:rPr lang="it" sz="1200">
                <a:solidFill>
                  <a:srgbClr val="A9B7C6"/>
                </a:solidFill>
                <a:highlight>
                  <a:srgbClr val="434343"/>
                </a:highlight>
                <a:latin typeface="Courier New"/>
                <a:ea typeface="Courier New"/>
                <a:cs typeface="Courier New"/>
                <a:sym typeface="Courier New"/>
              </a:rPr>
              <a:t>...</a:t>
            </a:r>
            <a:br>
              <a:rPr lang="it" sz="1200">
                <a:solidFill>
                  <a:srgbClr val="A9B7C6"/>
                </a:solidFill>
                <a:latin typeface="Courier New"/>
                <a:ea typeface="Courier New"/>
                <a:cs typeface="Courier New"/>
                <a:sym typeface="Courier New"/>
              </a:rPr>
            </a:br>
            <a:r>
              <a:rPr lang="it" sz="1200">
                <a:solidFill>
                  <a:srgbClr val="A9B7C6"/>
                </a:solidFill>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.run_game_loop()  </a:t>
            </a:r>
            <a:r>
              <a:rPr lang="it" sz="1200">
                <a:solidFill>
                  <a:srgbClr val="808080"/>
                </a:solidFill>
                <a:highlight>
                  <a:srgbClr val="2B2B2B"/>
                </a:highlight>
                <a:latin typeface="Courier New"/>
                <a:ea typeface="Courier New"/>
                <a:cs typeface="Courier New"/>
                <a:sym typeface="Courier New"/>
              </a:rPr>
              <a:t># Avvia il game loop.</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run_game_loop</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while True</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.process_events()  </a:t>
            </a:r>
            <a:r>
              <a:rPr lang="it" sz="1200">
                <a:solidFill>
                  <a:srgbClr val="808080"/>
                </a:solidFill>
                <a:highlight>
                  <a:srgbClr val="2B2B2B"/>
                </a:highlight>
                <a:latin typeface="Courier New"/>
                <a:ea typeface="Courier New"/>
                <a:cs typeface="Courier New"/>
                <a:sym typeface="Courier New"/>
              </a:rPr>
              <a:t># In Pygame, l’input è gestito tramite eventi.</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.update()</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.draw()  </a:t>
            </a:r>
            <a:r>
              <a:rPr lang="it" sz="1200">
                <a:solidFill>
                  <a:srgbClr val="808080"/>
                </a:solidFill>
                <a:highlight>
                  <a:srgbClr val="2B2B2B"/>
                </a:highlight>
                <a:latin typeface="Courier New"/>
                <a:ea typeface="Courier New"/>
                <a:cs typeface="Courier New"/>
                <a:sym typeface="Courier New"/>
              </a:rPr>
              <a:t># In Pygame, draw è il metodo standard per indicare il rendering.</a:t>
            </a:r>
            <a:endParaRPr sz="1200">
              <a:solidFill>
                <a:srgbClr val="A9B7C6"/>
              </a:solidFill>
              <a:highlight>
                <a:srgbClr val="2B2B2B"/>
              </a:highlight>
              <a:latin typeface="Courier New"/>
              <a:ea typeface="Courier New"/>
              <a:cs typeface="Courier New"/>
              <a:sym typeface="Courier New"/>
            </a:endParaRPr>
          </a:p>
        </p:txBody>
      </p:sp>
      <p:sp>
        <p:nvSpPr>
          <p:cNvPr id="508" name="Google Shape;508;p74"/>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Implementazione </a:t>
            </a:r>
            <a:r>
              <a:rPr b="0" lang="it" sz="1400"/>
              <a:t>- Il game loop</a:t>
            </a:r>
            <a:endParaRPr b="0"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2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ph idx="1" type="body"/>
          </p:nvPr>
        </p:nvSpPr>
        <p:spPr>
          <a:xfrm>
            <a:off x="0" y="1742400"/>
            <a:ext cx="9144000" cy="2976000"/>
          </a:xfrm>
          <a:prstGeom prst="rect">
            <a:avLst/>
          </a:prstGeom>
          <a:solidFill>
            <a:srgbClr val="2B2B2B"/>
          </a:solidFill>
          <a:ln cap="flat" cmpd="sng" w="9525">
            <a:solidFill>
              <a:srgbClr val="808080"/>
            </a:solidFill>
            <a:prstDash val="solid"/>
            <a:round/>
            <a:headEnd len="sm" w="sm" type="none"/>
            <a:tailEnd len="sm" w="sm" type="none"/>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Game:</a:t>
            </a:r>
            <a:endParaRPr sz="12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process_events</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 Rimuove gli eventi presenti nella queue di Pygame</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 e li restituisce sotto forma di una lista.</a:t>
            </a:r>
            <a:br>
              <a:rPr lang="it" sz="1200">
                <a:solidFill>
                  <a:srgbClr val="808080"/>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for </a:t>
            </a:r>
            <a:r>
              <a:rPr lang="it" sz="1200">
                <a:solidFill>
                  <a:srgbClr val="A9B7C6"/>
                </a:solidFill>
                <a:highlight>
                  <a:srgbClr val="2B2B2B"/>
                </a:highlight>
                <a:latin typeface="Courier New"/>
                <a:ea typeface="Courier New"/>
                <a:cs typeface="Courier New"/>
                <a:sym typeface="Courier New"/>
              </a:rPr>
              <a:t>event </a:t>
            </a:r>
            <a:r>
              <a:rPr lang="it" sz="1200">
                <a:solidFill>
                  <a:srgbClr val="CC7832"/>
                </a:solidFill>
                <a:highlight>
                  <a:srgbClr val="2B2B2B"/>
                </a:highlight>
                <a:latin typeface="Courier New"/>
                <a:ea typeface="Courier New"/>
                <a:cs typeface="Courier New"/>
                <a:sym typeface="Courier New"/>
              </a:rPr>
              <a:t>in </a:t>
            </a:r>
            <a:r>
              <a:rPr lang="it" sz="1200">
                <a:solidFill>
                  <a:srgbClr val="A9B7C6"/>
                </a:solidFill>
                <a:highlight>
                  <a:srgbClr val="2B2B2B"/>
                </a:highlight>
                <a:latin typeface="Courier New"/>
                <a:ea typeface="Courier New"/>
                <a:cs typeface="Courier New"/>
                <a:sym typeface="Courier New"/>
              </a:rPr>
              <a:t>pg.event.get():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catturiamo l’evento QUIT, che rappresenta il click sulla </a:t>
            </a:r>
            <a:r>
              <a:rPr lang="it" sz="1200">
                <a:solidFill>
                  <a:schemeClr val="dk2"/>
                </a:solidFill>
                <a:highlight>
                  <a:srgbClr val="2B2B2B"/>
                </a:highlight>
                <a:latin typeface="Courier New"/>
                <a:ea typeface="Courier New"/>
                <a:cs typeface="Courier New"/>
                <a:sym typeface="Courier New"/>
              </a:rPr>
              <a:t>x</a:t>
            </a:r>
            <a:r>
              <a:rPr lang="it" sz="1200">
                <a:solidFill>
                  <a:srgbClr val="808080"/>
                </a:solidFill>
                <a:highlight>
                  <a:srgbClr val="2B2B2B"/>
                </a:highlight>
                <a:latin typeface="Courier New"/>
                <a:ea typeface="Courier New"/>
                <a:cs typeface="Courier New"/>
                <a:sym typeface="Courier New"/>
              </a:rPr>
              <a:t> della finestra.</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if </a:t>
            </a:r>
            <a:r>
              <a:rPr lang="it" sz="1200">
                <a:solidFill>
                  <a:srgbClr val="A9B7C6"/>
                </a:solidFill>
                <a:highlight>
                  <a:srgbClr val="2B2B2B"/>
                </a:highlight>
                <a:latin typeface="Courier New"/>
                <a:ea typeface="Courier New"/>
                <a:cs typeface="Courier New"/>
                <a:sym typeface="Courier New"/>
              </a:rPr>
              <a:t>event.type == pg.QUIT: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sys.exit()</a:t>
            </a:r>
            <a:endParaRPr sz="12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514" name="Google Shape;514;p75"/>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Gestione input</a:t>
            </a:r>
            <a:r>
              <a:rPr lang="it"/>
              <a:t> </a:t>
            </a:r>
            <a:r>
              <a:rPr b="0" lang="it" sz="1400"/>
              <a:t>- Il game loop</a:t>
            </a:r>
            <a:endParaRPr b="0" sz="1400"/>
          </a:p>
        </p:txBody>
      </p:sp>
      <p:sp>
        <p:nvSpPr>
          <p:cNvPr id="515" name="Google Shape;515;p75"/>
          <p:cNvSpPr txBox="1"/>
          <p:nvPr>
            <p:ph idx="2" type="body"/>
          </p:nvPr>
        </p:nvSpPr>
        <p:spPr>
          <a:xfrm>
            <a:off x="565650" y="716100"/>
            <a:ext cx="8012700" cy="1026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it"/>
              <a:t>Pygame gestisce l’input (e non solo) tramite eventi.</a:t>
            </a:r>
            <a:endParaRPr/>
          </a:p>
          <a:p>
            <a:pPr indent="0" lvl="0" marL="0" rtl="0" algn="l">
              <a:spcBef>
                <a:spcPts val="0"/>
              </a:spcBef>
              <a:spcAft>
                <a:spcPts val="0"/>
              </a:spcAft>
              <a:buNone/>
            </a:pPr>
            <a:r>
              <a:rPr lang="it" sz="1200"/>
              <a:t>Vedi </a:t>
            </a:r>
            <a:r>
              <a:rPr lang="it" sz="1200" u="sng">
                <a:solidFill>
                  <a:srgbClr val="CC7832"/>
                </a:solidFill>
                <a:latin typeface="Courier New"/>
                <a:ea typeface="Courier New"/>
                <a:cs typeface="Courier New"/>
                <a:sym typeface="Courier New"/>
                <a:hlinkClick r:id="rId3">
                  <a:extLst>
                    <a:ext uri="{A12FA001-AC4F-418D-AE19-62706E023703}">
                      <ahyp:hlinkClr val="tx"/>
                    </a:ext>
                  </a:extLst>
                </a:hlinkClick>
              </a:rPr>
              <a:t>pygame.event</a:t>
            </a:r>
            <a:r>
              <a:rPr lang="it" sz="1200"/>
              <a: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2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200">
                <a:solidFill>
                  <a:srgbClr val="808080"/>
                </a:solidFill>
                <a:highlight>
                  <a:srgbClr val="2B2B2B"/>
                </a:highlight>
                <a:latin typeface="Courier New"/>
                <a:ea typeface="Courier New"/>
                <a:cs typeface="Courier New"/>
                <a:sym typeface="Courier New"/>
              </a:rPr>
              <a:t># Evento          # Attributi</a:t>
            </a:r>
            <a:endParaRPr sz="12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QUIT</a:t>
            </a:r>
            <a:r>
              <a:rPr lang="it" sz="1200">
                <a:solidFill>
                  <a:srgbClr val="A9B7C6"/>
                </a:solidFill>
                <a:latin typeface="Courier New"/>
                <a:ea typeface="Courier New"/>
                <a:cs typeface="Courier New"/>
                <a:sym typeface="Courier New"/>
              </a:rPr>
              <a:t>              none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KEYDOWN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key</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mod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unicode</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scancode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KEYUP</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key</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mod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unicode</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scancode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MOUSEMOTION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pos</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rel</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buttons</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touch</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MOUSEBUTTONUP</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pos</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button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touch</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MOUSEBUTTONDOWN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pos</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button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touch</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JOYAXISMOTION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instance_id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axis</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value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JOYBALLMOTION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instance_id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ball</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rel</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JOYHATMOTION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instance_id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hat</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value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JOYBUTTONUP</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instance_id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button</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JOYBUTTONDOWN</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instance_id</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button</a:t>
            </a:r>
            <a:endParaRPr sz="1200">
              <a:solidFill>
                <a:srgbClr val="A9B7C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chemeClr val="lt1"/>
                </a:solidFill>
                <a:latin typeface="Courier New"/>
                <a:ea typeface="Courier New"/>
                <a:cs typeface="Courier New"/>
                <a:sym typeface="Courier New"/>
              </a:rPr>
              <a:t>USEREVENT</a:t>
            </a:r>
            <a:r>
              <a:rPr lang="it" sz="1200">
                <a:solidFill>
                  <a:srgbClr val="A9B7C6"/>
                </a:solidFill>
                <a:latin typeface="Courier New"/>
                <a:ea typeface="Courier New"/>
                <a:cs typeface="Courier New"/>
                <a:sym typeface="Courier New"/>
              </a:rPr>
              <a:t>         </a:t>
            </a:r>
            <a:r>
              <a:rPr lang="it" sz="1200">
                <a:solidFill>
                  <a:schemeClr val="dk1"/>
                </a:solidFill>
                <a:latin typeface="Courier New"/>
                <a:ea typeface="Courier New"/>
                <a:cs typeface="Courier New"/>
                <a:sym typeface="Courier New"/>
              </a:rPr>
              <a:t>code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808080"/>
                </a:solidFill>
                <a:highlight>
                  <a:srgbClr val="2B2B2B"/>
                </a:highlight>
                <a:latin typeface="Courier New"/>
                <a:ea typeface="Courier New"/>
                <a:cs typeface="Courier New"/>
                <a:sym typeface="Courier New"/>
              </a:rPr>
              <a:t># Lista parziale degli eventi di default.</a:t>
            </a:r>
            <a:endParaRPr sz="1200">
              <a:solidFill>
                <a:schemeClr val="dk1"/>
              </a:solidFill>
              <a:latin typeface="Courier New"/>
              <a:ea typeface="Courier New"/>
              <a:cs typeface="Courier New"/>
              <a:sym typeface="Courier New"/>
            </a:endParaRPr>
          </a:p>
        </p:txBody>
      </p:sp>
      <p:sp>
        <p:nvSpPr>
          <p:cNvPr id="521" name="Google Shape;521;p76"/>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Il game loop</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Eventi</a:t>
            </a:r>
            <a:endParaRPr/>
          </a:p>
        </p:txBody>
      </p:sp>
      <p:sp>
        <p:nvSpPr>
          <p:cNvPr id="522" name="Google Shape;522;p76"/>
          <p:cNvSpPr txBox="1"/>
          <p:nvPr>
            <p:ph idx="2" type="body"/>
          </p:nvPr>
        </p:nvSpPr>
        <p:spPr>
          <a:xfrm>
            <a:off x="565650" y="777401"/>
            <a:ext cx="3451500" cy="31674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Char char="❙"/>
            </a:pPr>
            <a:r>
              <a:rPr lang="it"/>
              <a:t>Emessi tramite azioni specifiche.</a:t>
            </a:r>
            <a:endParaRPr/>
          </a:p>
          <a:p>
            <a:pPr indent="-330200" lvl="0" marL="457200" rtl="0" algn="l">
              <a:lnSpc>
                <a:spcPct val="100000"/>
              </a:lnSpc>
              <a:spcBef>
                <a:spcPts val="1000"/>
              </a:spcBef>
              <a:spcAft>
                <a:spcPts val="0"/>
              </a:spcAft>
              <a:buClr>
                <a:schemeClr val="lt1"/>
              </a:buClr>
              <a:buSzPts val="1600"/>
              <a:buChar char="❙"/>
            </a:pPr>
            <a:r>
              <a:rPr lang="it"/>
              <a:t>Gli attributi ci danno maggiori informazioni.</a:t>
            </a:r>
            <a:endParaRPr/>
          </a:p>
          <a:p>
            <a:pPr indent="-330200" lvl="0" marL="457200" rtl="0" algn="l">
              <a:lnSpc>
                <a:spcPct val="100000"/>
              </a:lnSpc>
              <a:spcBef>
                <a:spcPts val="1000"/>
              </a:spcBef>
              <a:spcAft>
                <a:spcPts val="0"/>
              </a:spcAft>
              <a:buClr>
                <a:schemeClr val="lt1"/>
              </a:buClr>
              <a:buSzPts val="1600"/>
              <a:buChar char="❙"/>
            </a:pPr>
            <a:r>
              <a:rPr lang="it"/>
              <a:t>È possibile definire eventi personalizzati.</a:t>
            </a:r>
            <a:endParaRPr/>
          </a:p>
          <a:p>
            <a:pPr indent="0" lvl="0" marL="0" rtl="0" algn="l">
              <a:spcBef>
                <a:spcPts val="1000"/>
              </a:spcBef>
              <a:spcAft>
                <a:spcPts val="0"/>
              </a:spcAft>
              <a:buNone/>
            </a:pPr>
            <a:r>
              <a:t/>
            </a:r>
            <a:endParaRPr sz="1200"/>
          </a:p>
        </p:txBody>
      </p:sp>
      <p:sp>
        <p:nvSpPr>
          <p:cNvPr id="523" name="Google Shape;523;p76"/>
          <p:cNvSpPr txBox="1"/>
          <p:nvPr>
            <p:ph idx="2" type="body"/>
          </p:nvPr>
        </p:nvSpPr>
        <p:spPr>
          <a:xfrm>
            <a:off x="718050" y="3122350"/>
            <a:ext cx="3451500" cy="1045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it" sz="1200"/>
              <a:t>Vedi </a:t>
            </a:r>
            <a:r>
              <a:rPr lang="it" sz="1200" u="sng">
                <a:solidFill>
                  <a:srgbClr val="CC7832"/>
                </a:solidFill>
                <a:hlinkClick r:id="rId3">
                  <a:extLst>
                    <a:ext uri="{A12FA001-AC4F-418D-AE19-62706E023703}">
                      <ahyp:hlinkClr val="tx"/>
                    </a:ext>
                  </a:extLst>
                </a:hlinkClick>
              </a:rPr>
              <a:t>event</a:t>
            </a:r>
            <a:r>
              <a:rPr lang="it" sz="1200"/>
              <a: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0" st="0"/>
                                            </p:txEl>
                                          </p:spTgt>
                                        </p:tgtEl>
                                        <p:attrNameLst>
                                          <p:attrName>style.visibility</p:attrName>
                                        </p:attrNameLst>
                                      </p:cBhvr>
                                      <p:to>
                                        <p:strVal val="visible"/>
                                      </p:to>
                                    </p:set>
                                    <p:animEffect filter="fade" transition="in">
                                      <p:cBhvr>
                                        <p:cTn dur="1000"/>
                                        <p:tgtEl>
                                          <p:spTgt spid="5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1" st="1"/>
                                            </p:txEl>
                                          </p:spTgt>
                                        </p:tgtEl>
                                        <p:attrNameLst>
                                          <p:attrName>style.visibility</p:attrName>
                                        </p:attrNameLst>
                                      </p:cBhvr>
                                      <p:to>
                                        <p:strVal val="visible"/>
                                      </p:to>
                                    </p:set>
                                    <p:animEffect filter="fade" transition="in">
                                      <p:cBhvr>
                                        <p:cTn dur="1000"/>
                                        <p:tgtEl>
                                          <p:spTgt spid="5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2" st="2"/>
                                            </p:txEl>
                                          </p:spTgt>
                                        </p:tgtEl>
                                        <p:attrNameLst>
                                          <p:attrName>style.visibility</p:attrName>
                                        </p:attrNameLst>
                                      </p:cBhvr>
                                      <p:to>
                                        <p:strVal val="visible"/>
                                      </p:to>
                                    </p:set>
                                    <p:animEffect filter="fade" transition="in">
                                      <p:cBhvr>
                                        <p:cTn dur="1000"/>
                                        <p:tgtEl>
                                          <p:spTgt spid="5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xEl>
                                              <p:pRg end="3" st="3"/>
                                            </p:txEl>
                                          </p:spTgt>
                                        </p:tgtEl>
                                        <p:attrNameLst>
                                          <p:attrName>style.visibility</p:attrName>
                                        </p:attrNameLst>
                                      </p:cBhvr>
                                      <p:to>
                                        <p:strVal val="visible"/>
                                      </p:to>
                                    </p:set>
                                    <p:animEffect filter="fade" transition="in">
                                      <p:cBhvr>
                                        <p:cTn dur="1000"/>
                                        <p:tgtEl>
                                          <p:spTgt spid="52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100">
                <a:solidFill>
                  <a:srgbClr val="A9B7C6"/>
                </a:solidFill>
                <a:highlight>
                  <a:srgbClr val="2B2B2B"/>
                </a:highlight>
                <a:latin typeface="Courier New"/>
                <a:ea typeface="Courier New"/>
                <a:cs typeface="Courier New"/>
                <a:sym typeface="Courier New"/>
              </a:rPr>
              <a:t>YELLOW</a:t>
            </a:r>
            <a:r>
              <a:rPr lang="it" sz="1100">
                <a:solidFill>
                  <a:srgbClr val="A9B7C6"/>
                </a:solidFill>
                <a:highlight>
                  <a:srgbClr val="2B2B2B"/>
                </a:highlight>
                <a:latin typeface="Courier New"/>
                <a:ea typeface="Courier New"/>
                <a:cs typeface="Courier New"/>
                <a:sym typeface="Courier New"/>
              </a:rPr>
              <a:t> = (</a:t>
            </a:r>
            <a:r>
              <a:rPr lang="it" sz="1100">
                <a:solidFill>
                  <a:srgbClr val="6897BB"/>
                </a:solidFill>
                <a:highlight>
                  <a:srgbClr val="2B2B2B"/>
                </a:highlight>
                <a:latin typeface="Courier New"/>
                <a:ea typeface="Courier New"/>
                <a:cs typeface="Courier New"/>
                <a:sym typeface="Courier New"/>
              </a:rPr>
              <a:t>252</a:t>
            </a:r>
            <a:r>
              <a:rPr lang="it" sz="1100">
                <a:solidFill>
                  <a:srgbClr val="CC7832"/>
                </a:solidFill>
                <a:highlight>
                  <a:srgbClr val="2B2B2B"/>
                </a:highlight>
                <a:latin typeface="Courier New"/>
                <a:ea typeface="Courier New"/>
                <a:cs typeface="Courier New"/>
                <a:sym typeface="Courier New"/>
              </a:rPr>
              <a:t>, </a:t>
            </a:r>
            <a:r>
              <a:rPr lang="it" sz="1100">
                <a:solidFill>
                  <a:srgbClr val="6897BB"/>
                </a:solidFill>
                <a:highlight>
                  <a:srgbClr val="2B2B2B"/>
                </a:highlight>
                <a:latin typeface="Courier New"/>
                <a:ea typeface="Courier New"/>
                <a:cs typeface="Courier New"/>
                <a:sym typeface="Courier New"/>
              </a:rPr>
              <a:t>182</a:t>
            </a:r>
            <a:r>
              <a:rPr lang="it" sz="1100">
                <a:solidFill>
                  <a:srgbClr val="CC7832"/>
                </a:solidFill>
                <a:highlight>
                  <a:srgbClr val="2B2B2B"/>
                </a:highlight>
                <a:latin typeface="Courier New"/>
                <a:ea typeface="Courier New"/>
                <a:cs typeface="Courier New"/>
                <a:sym typeface="Courier New"/>
              </a:rPr>
              <a:t>, </a:t>
            </a:r>
            <a:r>
              <a:rPr lang="it" sz="1100">
                <a:solidFill>
                  <a:srgbClr val="6897BB"/>
                </a:solidFill>
                <a:highlight>
                  <a:srgbClr val="2B2B2B"/>
                </a:highlight>
                <a:latin typeface="Courier New"/>
                <a:ea typeface="Courier New"/>
                <a:cs typeface="Courier New"/>
                <a:sym typeface="Courier New"/>
              </a:rPr>
              <a:t>71</a:t>
            </a:r>
            <a:r>
              <a:rPr lang="it" sz="1100">
                <a:solidFill>
                  <a:srgbClr val="A9B7C6"/>
                </a:solidFill>
                <a:highlight>
                  <a:srgbClr val="2B2B2B"/>
                </a:highlight>
                <a:latin typeface="Courier New"/>
                <a:ea typeface="Courier New"/>
                <a:cs typeface="Courier New"/>
                <a:sym typeface="Courier New"/>
              </a:rPr>
              <a:t>)  </a:t>
            </a:r>
            <a:r>
              <a:rPr lang="it" sz="1100">
                <a:solidFill>
                  <a:srgbClr val="808080"/>
                </a:solidFill>
                <a:highlight>
                  <a:srgbClr val="2B2B2B"/>
                </a:highlight>
                <a:latin typeface="Courier New"/>
                <a:ea typeface="Courier New"/>
                <a:cs typeface="Courier New"/>
                <a:sym typeface="Courier New"/>
              </a:rPr>
              <a:t># Tupla RGB</a:t>
            </a:r>
            <a:endParaRPr sz="11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100">
                <a:solidFill>
                  <a:srgbClr val="CC7832"/>
                </a:solidFill>
                <a:highlight>
                  <a:srgbClr val="2B2B2B"/>
                </a:highlight>
                <a:latin typeface="Courier New"/>
                <a:ea typeface="Courier New"/>
                <a:cs typeface="Courier New"/>
                <a:sym typeface="Courier New"/>
              </a:rPr>
              <a:t>class </a:t>
            </a:r>
            <a:r>
              <a:rPr lang="it" sz="1100">
                <a:solidFill>
                  <a:srgbClr val="A9B7C6"/>
                </a:solidFill>
                <a:highlight>
                  <a:srgbClr val="2B2B2B"/>
                </a:highlight>
                <a:latin typeface="Courier New"/>
                <a:ea typeface="Courier New"/>
                <a:cs typeface="Courier New"/>
                <a:sym typeface="Courier New"/>
              </a:rPr>
              <a:t>Game:</a:t>
            </a:r>
            <a:endParaRPr sz="11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100">
                <a:solidFill>
                  <a:srgbClr val="629755"/>
                </a:solidFill>
                <a:highlight>
                  <a:srgbClr val="2B2B2B"/>
                </a:highlight>
                <a:latin typeface="Courier New"/>
                <a:ea typeface="Courier New"/>
                <a:cs typeface="Courier New"/>
                <a:sym typeface="Courier New"/>
              </a:rPr>
              <a:t>    </a:t>
            </a:r>
            <a:r>
              <a:rPr lang="it" sz="1100">
                <a:solidFill>
                  <a:srgbClr val="CC7832"/>
                </a:solidFill>
                <a:highlight>
                  <a:srgbClr val="2B2B2B"/>
                </a:highlight>
                <a:latin typeface="Courier New"/>
                <a:ea typeface="Courier New"/>
                <a:cs typeface="Courier New"/>
                <a:sym typeface="Courier New"/>
              </a:rPr>
              <a:t>def </a:t>
            </a:r>
            <a:r>
              <a:rPr lang="it" sz="1100">
                <a:solidFill>
                  <a:srgbClr val="FFC66D"/>
                </a:solidFill>
                <a:highlight>
                  <a:srgbClr val="2B2B2B"/>
                </a:highlight>
                <a:latin typeface="Courier New"/>
                <a:ea typeface="Courier New"/>
                <a:cs typeface="Courier New"/>
                <a:sym typeface="Courier New"/>
              </a:rPr>
              <a:t>update</a:t>
            </a:r>
            <a:r>
              <a:rPr lang="it" sz="1100">
                <a:solidFill>
                  <a:srgbClr val="A9B7C6"/>
                </a:solidFill>
                <a:highlight>
                  <a:srgbClr val="2B2B2B"/>
                </a:highlight>
                <a:latin typeface="Courier New"/>
                <a:ea typeface="Courier New"/>
                <a:cs typeface="Courier New"/>
                <a:sym typeface="Courier New"/>
              </a:rPr>
              <a:t>(</a:t>
            </a:r>
            <a:r>
              <a:rPr lang="it" sz="1100">
                <a:solidFill>
                  <a:srgbClr val="94558D"/>
                </a:solidFill>
                <a:highlight>
                  <a:srgbClr val="2B2B2B"/>
                </a:highlight>
                <a:latin typeface="Courier New"/>
                <a:ea typeface="Courier New"/>
                <a:cs typeface="Courier New"/>
                <a:sym typeface="Courier New"/>
              </a:rPr>
              <a:t>self</a:t>
            </a:r>
            <a:r>
              <a:rPr lang="it" sz="1100">
                <a:solidFill>
                  <a:srgbClr val="A9B7C6"/>
                </a:solidFill>
                <a:highlight>
                  <a:srgbClr val="2B2B2B"/>
                </a:highlight>
                <a:latin typeface="Courier New"/>
                <a:ea typeface="Courier New"/>
                <a:cs typeface="Courier New"/>
                <a:sym typeface="Courier New"/>
              </a:rPr>
              <a:t>):</a:t>
            </a:r>
            <a:br>
              <a:rPr lang="it" sz="1100">
                <a:solidFill>
                  <a:srgbClr val="A9B7C6"/>
                </a:solidFill>
                <a:highlight>
                  <a:srgbClr val="2B2B2B"/>
                </a:highlight>
                <a:latin typeface="Courier New"/>
                <a:ea typeface="Courier New"/>
                <a:cs typeface="Courier New"/>
                <a:sym typeface="Courier New"/>
              </a:rPr>
            </a:br>
            <a:r>
              <a:rPr lang="it" sz="1100">
                <a:solidFill>
                  <a:srgbClr val="A9B7C6"/>
                </a:solidFill>
                <a:highlight>
                  <a:srgbClr val="2B2B2B"/>
                </a:highlight>
                <a:latin typeface="Courier New"/>
                <a:ea typeface="Courier New"/>
                <a:cs typeface="Courier New"/>
                <a:sym typeface="Courier New"/>
              </a:rPr>
              <a:t>        </a:t>
            </a:r>
            <a:r>
              <a:rPr lang="it" sz="1100">
                <a:solidFill>
                  <a:srgbClr val="808080"/>
                </a:solidFill>
                <a:highlight>
                  <a:srgbClr val="2B2B2B"/>
                </a:highlight>
                <a:latin typeface="Courier New"/>
                <a:ea typeface="Courier New"/>
                <a:cs typeface="Courier New"/>
                <a:sym typeface="Courier New"/>
              </a:rPr>
              <a:t># Per ora tralasciamo l’update.</a:t>
            </a:r>
            <a:br>
              <a:rPr i="1" lang="it" sz="1100">
                <a:solidFill>
                  <a:srgbClr val="629755"/>
                </a:solidFill>
                <a:highlight>
                  <a:srgbClr val="2B2B2B"/>
                </a:highlight>
                <a:latin typeface="Courier New"/>
                <a:ea typeface="Courier New"/>
                <a:cs typeface="Courier New"/>
                <a:sym typeface="Courier New"/>
              </a:rPr>
            </a:br>
            <a:r>
              <a:rPr i="1" lang="it" sz="1100">
                <a:solidFill>
                  <a:srgbClr val="629755"/>
                </a:solidFill>
                <a:highlight>
                  <a:srgbClr val="2B2B2B"/>
                </a:highlight>
                <a:latin typeface="Courier New"/>
                <a:ea typeface="Courier New"/>
                <a:cs typeface="Courier New"/>
                <a:sym typeface="Courier New"/>
              </a:rPr>
              <a:t> </a:t>
            </a:r>
            <a:r>
              <a:rPr i="1" lang="it" sz="1100">
                <a:solidFill>
                  <a:srgbClr val="629755"/>
                </a:solidFill>
                <a:highlight>
                  <a:srgbClr val="2B2B2B"/>
                </a:highlight>
                <a:latin typeface="Courier New"/>
                <a:ea typeface="Courier New"/>
                <a:cs typeface="Courier New"/>
                <a:sym typeface="Courier New"/>
              </a:rPr>
              <a:t>       </a:t>
            </a:r>
            <a:r>
              <a:rPr lang="it" sz="1100">
                <a:solidFill>
                  <a:srgbClr val="CC7832"/>
                </a:solidFill>
                <a:highlight>
                  <a:srgbClr val="2B2B2B"/>
                </a:highlight>
                <a:latin typeface="Courier New"/>
                <a:ea typeface="Courier New"/>
                <a:cs typeface="Courier New"/>
                <a:sym typeface="Courier New"/>
              </a:rPr>
              <a:t>pass</a:t>
            </a:r>
            <a:endParaRPr sz="11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100">
                <a:solidFill>
                  <a:srgbClr val="629755"/>
                </a:solidFill>
                <a:highlight>
                  <a:srgbClr val="2B2B2B"/>
                </a:highlight>
                <a:latin typeface="Courier New"/>
                <a:ea typeface="Courier New"/>
                <a:cs typeface="Courier New"/>
                <a:sym typeface="Courier New"/>
              </a:rPr>
              <a:t>    </a:t>
            </a:r>
            <a:r>
              <a:rPr lang="it" sz="1100">
                <a:solidFill>
                  <a:srgbClr val="CC7832"/>
                </a:solidFill>
                <a:highlight>
                  <a:srgbClr val="2B2B2B"/>
                </a:highlight>
                <a:latin typeface="Courier New"/>
                <a:ea typeface="Courier New"/>
                <a:cs typeface="Courier New"/>
                <a:sym typeface="Courier New"/>
              </a:rPr>
              <a:t>def </a:t>
            </a:r>
            <a:r>
              <a:rPr lang="it" sz="1100">
                <a:solidFill>
                  <a:srgbClr val="FFC66D"/>
                </a:solidFill>
                <a:highlight>
                  <a:srgbClr val="2B2B2B"/>
                </a:highlight>
                <a:latin typeface="Courier New"/>
                <a:ea typeface="Courier New"/>
                <a:cs typeface="Courier New"/>
                <a:sym typeface="Courier New"/>
              </a:rPr>
              <a:t>draw</a:t>
            </a:r>
            <a:r>
              <a:rPr lang="it" sz="1100">
                <a:solidFill>
                  <a:srgbClr val="A9B7C6"/>
                </a:solidFill>
                <a:highlight>
                  <a:srgbClr val="2B2B2B"/>
                </a:highlight>
                <a:latin typeface="Courier New"/>
                <a:ea typeface="Courier New"/>
                <a:cs typeface="Courier New"/>
                <a:sym typeface="Courier New"/>
              </a:rPr>
              <a:t>(</a:t>
            </a:r>
            <a:r>
              <a:rPr lang="it" sz="1100">
                <a:solidFill>
                  <a:srgbClr val="94558D"/>
                </a:solidFill>
                <a:highlight>
                  <a:srgbClr val="2B2B2B"/>
                </a:highlight>
                <a:latin typeface="Courier New"/>
                <a:ea typeface="Courier New"/>
                <a:cs typeface="Courier New"/>
                <a:sym typeface="Courier New"/>
              </a:rPr>
              <a:t>self</a:t>
            </a:r>
            <a:r>
              <a:rPr lang="it"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100">
                <a:solidFill>
                  <a:srgbClr val="808080"/>
                </a:solidFill>
                <a:highlight>
                  <a:srgbClr val="2B2B2B"/>
                </a:highlight>
                <a:latin typeface="Courier New"/>
                <a:ea typeface="Courier New"/>
                <a:cs typeface="Courier New"/>
                <a:sym typeface="Courier New"/>
              </a:rPr>
              <a:t>        # Disegna un cerchio.</a:t>
            </a:r>
            <a:br>
              <a:rPr lang="it" sz="1100">
                <a:solidFill>
                  <a:srgbClr val="A9B7C6"/>
                </a:solidFill>
                <a:highlight>
                  <a:srgbClr val="2B2B2B"/>
                </a:highlight>
                <a:latin typeface="Courier New"/>
                <a:ea typeface="Courier New"/>
                <a:cs typeface="Courier New"/>
                <a:sym typeface="Courier New"/>
              </a:rPr>
            </a:br>
            <a:r>
              <a:rPr lang="it" sz="1100">
                <a:solidFill>
                  <a:srgbClr val="A9B7C6"/>
                </a:solidFill>
                <a:highlight>
                  <a:srgbClr val="2B2B2B"/>
                </a:highlight>
                <a:latin typeface="Courier New"/>
                <a:ea typeface="Courier New"/>
                <a:cs typeface="Courier New"/>
                <a:sym typeface="Courier New"/>
              </a:rPr>
              <a:t>        pg.draw.circle(</a:t>
            </a:r>
            <a:r>
              <a:rPr lang="it" sz="1100">
                <a:solidFill>
                  <a:srgbClr val="808080"/>
                </a:solidFill>
                <a:highlight>
                  <a:srgbClr val="2B2B2B"/>
                </a:highlight>
                <a:latin typeface="Courier New"/>
                <a:ea typeface="Courier New"/>
                <a:cs typeface="Courier New"/>
                <a:sym typeface="Courier New"/>
              </a:rPr>
              <a:t>surface=</a:t>
            </a:r>
            <a:r>
              <a:rPr lang="it" sz="1100">
                <a:solidFill>
                  <a:srgbClr val="94558D"/>
                </a:solidFill>
                <a:highlight>
                  <a:srgbClr val="2B2B2B"/>
                </a:highlight>
                <a:latin typeface="Courier New"/>
                <a:ea typeface="Courier New"/>
                <a:cs typeface="Courier New"/>
                <a:sym typeface="Courier New"/>
              </a:rPr>
              <a:t>self</a:t>
            </a:r>
            <a:r>
              <a:rPr lang="it" sz="1100">
                <a:solidFill>
                  <a:srgbClr val="A9B7C6"/>
                </a:solidFill>
                <a:highlight>
                  <a:srgbClr val="2B2B2B"/>
                </a:highlight>
                <a:latin typeface="Courier New"/>
                <a:ea typeface="Courier New"/>
                <a:cs typeface="Courier New"/>
                <a:sym typeface="Courier New"/>
              </a:rPr>
              <a:t>.screen</a:t>
            </a:r>
            <a:r>
              <a:rPr lang="it" sz="1100">
                <a:solidFill>
                  <a:srgbClr val="CC7832"/>
                </a:solidFill>
                <a:highlight>
                  <a:srgbClr val="2B2B2B"/>
                </a:highlight>
                <a:latin typeface="Courier New"/>
                <a:ea typeface="Courier New"/>
                <a:cs typeface="Courier New"/>
                <a:sym typeface="Courier New"/>
              </a:rPr>
              <a:t>,</a:t>
            </a:r>
            <a:br>
              <a:rPr lang="it" sz="1100">
                <a:solidFill>
                  <a:srgbClr val="CC7832"/>
                </a:solidFill>
                <a:highlight>
                  <a:srgbClr val="2B2B2B"/>
                </a:highlight>
                <a:latin typeface="Courier New"/>
                <a:ea typeface="Courier New"/>
                <a:cs typeface="Courier New"/>
                <a:sym typeface="Courier New"/>
              </a:rPr>
            </a:br>
            <a:r>
              <a:rPr lang="it" sz="1100">
                <a:solidFill>
                  <a:srgbClr val="808080"/>
                </a:solidFill>
                <a:highlight>
                  <a:srgbClr val="2B2B2B"/>
                </a:highlight>
                <a:latin typeface="Courier New"/>
                <a:ea typeface="Courier New"/>
                <a:cs typeface="Courier New"/>
                <a:sym typeface="Courier New"/>
              </a:rPr>
              <a:t>                       color=</a:t>
            </a:r>
            <a:r>
              <a:rPr lang="it" sz="1100">
                <a:solidFill>
                  <a:srgbClr val="A9B7C6"/>
                </a:solidFill>
                <a:highlight>
                  <a:srgbClr val="2B2B2B"/>
                </a:highlight>
                <a:latin typeface="Courier New"/>
                <a:ea typeface="Courier New"/>
                <a:cs typeface="Courier New"/>
                <a:sym typeface="Courier New"/>
              </a:rPr>
              <a:t>YELLOW</a:t>
            </a:r>
            <a:r>
              <a:rPr lang="it" sz="1100">
                <a:solidFill>
                  <a:srgbClr val="CC7832"/>
                </a:solidFill>
                <a:highlight>
                  <a:srgbClr val="2B2B2B"/>
                </a:highlight>
                <a:latin typeface="Courier New"/>
                <a:ea typeface="Courier New"/>
                <a:cs typeface="Courier New"/>
                <a:sym typeface="Courier New"/>
              </a:rPr>
              <a:t>,</a:t>
            </a:r>
            <a:br>
              <a:rPr lang="it" sz="1100">
                <a:solidFill>
                  <a:srgbClr val="CC7832"/>
                </a:solidFill>
                <a:highlight>
                  <a:srgbClr val="2B2B2B"/>
                </a:highlight>
                <a:latin typeface="Courier New"/>
                <a:ea typeface="Courier New"/>
                <a:cs typeface="Courier New"/>
                <a:sym typeface="Courier New"/>
              </a:rPr>
            </a:br>
            <a:r>
              <a:rPr lang="it" sz="1100">
                <a:solidFill>
                  <a:srgbClr val="CC7832"/>
                </a:solidFill>
                <a:highlight>
                  <a:srgbClr val="2B2B2B"/>
                </a:highlight>
                <a:latin typeface="Courier New"/>
                <a:ea typeface="Courier New"/>
                <a:cs typeface="Courier New"/>
                <a:sym typeface="Courier New"/>
              </a:rPr>
              <a:t>                       </a:t>
            </a:r>
            <a:r>
              <a:rPr lang="it" sz="1100">
                <a:solidFill>
                  <a:srgbClr val="808080"/>
                </a:solidFill>
                <a:highlight>
                  <a:srgbClr val="2B2B2B"/>
                </a:highlight>
                <a:latin typeface="Courier New"/>
                <a:ea typeface="Courier New"/>
                <a:cs typeface="Courier New"/>
                <a:sym typeface="Courier New"/>
              </a:rPr>
              <a:t>center=</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400</a:t>
            </a:r>
            <a:r>
              <a:rPr lang="it" sz="1100">
                <a:solidFill>
                  <a:srgbClr val="CC7832"/>
                </a:solidFill>
                <a:highlight>
                  <a:srgbClr val="2B2B2B"/>
                </a:highlight>
                <a:latin typeface="Courier New"/>
                <a:ea typeface="Courier New"/>
                <a:cs typeface="Courier New"/>
                <a:sym typeface="Courier New"/>
              </a:rPr>
              <a:t>, </a:t>
            </a:r>
            <a:r>
              <a:rPr lang="it" sz="1100">
                <a:solidFill>
                  <a:srgbClr val="6897BB"/>
                </a:solidFill>
                <a:highlight>
                  <a:srgbClr val="2B2B2B"/>
                </a:highlight>
                <a:latin typeface="Courier New"/>
                <a:ea typeface="Courier New"/>
                <a:cs typeface="Courier New"/>
                <a:sym typeface="Courier New"/>
              </a:rPr>
              <a:t>225</a:t>
            </a:r>
            <a:r>
              <a:rPr lang="it" sz="1100">
                <a:solidFill>
                  <a:srgbClr val="A9B7C6"/>
                </a:solidFill>
                <a:highlight>
                  <a:srgbClr val="2B2B2B"/>
                </a:highlight>
                <a:latin typeface="Courier New"/>
                <a:ea typeface="Courier New"/>
                <a:cs typeface="Courier New"/>
                <a:sym typeface="Courier New"/>
              </a:rPr>
              <a:t>)</a:t>
            </a:r>
            <a:r>
              <a:rPr lang="it" sz="1100">
                <a:solidFill>
                  <a:srgbClr val="CC7832"/>
                </a:solidFill>
                <a:highlight>
                  <a:srgbClr val="2B2B2B"/>
                </a:highlight>
                <a:latin typeface="Courier New"/>
                <a:ea typeface="Courier New"/>
                <a:cs typeface="Courier New"/>
                <a:sym typeface="Courier New"/>
              </a:rPr>
              <a:t>,</a:t>
            </a:r>
            <a:br>
              <a:rPr lang="it" sz="1100">
                <a:solidFill>
                  <a:srgbClr val="CC7832"/>
                </a:solidFill>
                <a:highlight>
                  <a:srgbClr val="2B2B2B"/>
                </a:highlight>
                <a:latin typeface="Courier New"/>
                <a:ea typeface="Courier New"/>
                <a:cs typeface="Courier New"/>
                <a:sym typeface="Courier New"/>
              </a:rPr>
            </a:br>
            <a:r>
              <a:rPr lang="it" sz="1100">
                <a:solidFill>
                  <a:srgbClr val="CC7832"/>
                </a:solidFill>
                <a:highlight>
                  <a:srgbClr val="2B2B2B"/>
                </a:highlight>
                <a:latin typeface="Courier New"/>
                <a:ea typeface="Courier New"/>
                <a:cs typeface="Courier New"/>
                <a:sym typeface="Courier New"/>
              </a:rPr>
              <a:t>                       </a:t>
            </a:r>
            <a:r>
              <a:rPr lang="it" sz="1100">
                <a:solidFill>
                  <a:srgbClr val="808080"/>
                </a:solidFill>
                <a:highlight>
                  <a:srgbClr val="2B2B2B"/>
                </a:highlight>
                <a:latin typeface="Courier New"/>
                <a:ea typeface="Courier New"/>
                <a:cs typeface="Courier New"/>
                <a:sym typeface="Courier New"/>
              </a:rPr>
              <a:t>radius=</a:t>
            </a:r>
            <a:r>
              <a:rPr lang="it" sz="1100">
                <a:solidFill>
                  <a:srgbClr val="6897BB"/>
                </a:solidFill>
                <a:highlight>
                  <a:srgbClr val="2B2B2B"/>
                </a:highlight>
                <a:latin typeface="Courier New"/>
                <a:ea typeface="Courier New"/>
                <a:cs typeface="Courier New"/>
                <a:sym typeface="Courier New"/>
              </a:rPr>
              <a:t>50</a:t>
            </a:r>
            <a:r>
              <a:rPr lang="it"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100">
                <a:solidFill>
                  <a:srgbClr val="A9B7C6"/>
                </a:solidFill>
                <a:highlight>
                  <a:srgbClr val="2B2B2B"/>
                </a:highlight>
                <a:latin typeface="Courier New"/>
                <a:ea typeface="Courier New"/>
                <a:cs typeface="Courier New"/>
                <a:sym typeface="Courier New"/>
              </a:rPr>
              <a:t>        pg.display.update() </a:t>
            </a:r>
            <a:r>
              <a:rPr lang="it" sz="1100">
                <a:solidFill>
                  <a:srgbClr val="808080"/>
                </a:solidFill>
                <a:highlight>
                  <a:srgbClr val="2B2B2B"/>
                </a:highlight>
                <a:latin typeface="Courier New"/>
                <a:ea typeface="Courier New"/>
                <a:cs typeface="Courier New"/>
                <a:sym typeface="Courier New"/>
              </a:rPr>
              <a:t># Aggiorna vista.</a:t>
            </a:r>
            <a:endParaRPr sz="1100">
              <a:solidFill>
                <a:srgbClr val="A9B7C6"/>
              </a:solidFill>
              <a:highlight>
                <a:srgbClr val="2B2B2B"/>
              </a:highlight>
              <a:latin typeface="Courier New"/>
              <a:ea typeface="Courier New"/>
              <a:cs typeface="Courier New"/>
              <a:sym typeface="Courier New"/>
            </a:endParaRPr>
          </a:p>
        </p:txBody>
      </p:sp>
      <p:sp>
        <p:nvSpPr>
          <p:cNvPr id="529" name="Google Shape;529;p77"/>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Il game loop</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Gestione update e draw</a:t>
            </a:r>
            <a:endParaRPr/>
          </a:p>
        </p:txBody>
      </p:sp>
      <p:sp>
        <p:nvSpPr>
          <p:cNvPr id="530" name="Google Shape;530;p77"/>
          <p:cNvSpPr txBox="1"/>
          <p:nvPr>
            <p:ph idx="2" type="body"/>
          </p:nvPr>
        </p:nvSpPr>
        <p:spPr>
          <a:xfrm>
            <a:off x="565650" y="588175"/>
            <a:ext cx="3451500" cy="4142100"/>
          </a:xfrm>
          <a:prstGeom prst="rect">
            <a:avLst/>
          </a:prstGeom>
        </p:spPr>
        <p:txBody>
          <a:bodyPr anchorCtr="0" anchor="ctr" bIns="0" lIns="0" spcFirstLastPara="1" rIns="0" wrap="square" tIns="0">
            <a:noAutofit/>
          </a:bodyPr>
          <a:lstStyle/>
          <a:p>
            <a:pPr indent="-330200" lvl="0" marL="457200" rtl="0" algn="l">
              <a:lnSpc>
                <a:spcPct val="100000"/>
              </a:lnSpc>
              <a:spcBef>
                <a:spcPts val="0"/>
              </a:spcBef>
              <a:spcAft>
                <a:spcPts val="0"/>
              </a:spcAft>
              <a:buClr>
                <a:schemeClr val="lt1"/>
              </a:buClr>
              <a:buSzPts val="1600"/>
              <a:buChar char="❙"/>
            </a:pPr>
            <a:r>
              <a:rPr b="1" lang="it">
                <a:latin typeface="Courier New"/>
                <a:ea typeface="Courier New"/>
                <a:cs typeface="Courier New"/>
                <a:sym typeface="Courier New"/>
              </a:rPr>
              <a:t>self.screen</a:t>
            </a:r>
            <a:r>
              <a:rPr lang="it"/>
              <a:t> è una </a:t>
            </a:r>
            <a:r>
              <a:rPr lang="it" u="sng">
                <a:solidFill>
                  <a:srgbClr val="CC7832"/>
                </a:solidFill>
                <a:latin typeface="Courier New"/>
                <a:ea typeface="Courier New"/>
                <a:cs typeface="Courier New"/>
                <a:sym typeface="Courier New"/>
                <a:hlinkClick r:id="rId3">
                  <a:extLst>
                    <a:ext uri="{A12FA001-AC4F-418D-AE19-62706E023703}">
                      <ahyp:hlinkClr val="tx"/>
                    </a:ext>
                  </a:extLst>
                </a:hlinkClick>
              </a:rPr>
              <a:t>Surface</a:t>
            </a:r>
            <a:r>
              <a:rPr lang="it"/>
              <a:t>.</a:t>
            </a:r>
            <a:endParaRPr/>
          </a:p>
          <a:p>
            <a:pPr indent="-330200" lvl="0" marL="457200" rtl="0" algn="l">
              <a:lnSpc>
                <a:spcPct val="100000"/>
              </a:lnSpc>
              <a:spcBef>
                <a:spcPts val="1000"/>
              </a:spcBef>
              <a:spcAft>
                <a:spcPts val="0"/>
              </a:spcAft>
              <a:buClr>
                <a:schemeClr val="lt1"/>
              </a:buClr>
              <a:buSzPts val="1600"/>
              <a:buChar char="❙"/>
            </a:pPr>
            <a:r>
              <a:rPr lang="it"/>
              <a:t>Una </a:t>
            </a:r>
            <a:r>
              <a:rPr b="1" lang="it">
                <a:latin typeface="Courier New"/>
                <a:ea typeface="Courier New"/>
                <a:cs typeface="Courier New"/>
                <a:sym typeface="Courier New"/>
              </a:rPr>
              <a:t>Surface</a:t>
            </a:r>
            <a:r>
              <a:rPr lang="it"/>
              <a:t> è un’immagine a dimensioni fisse.</a:t>
            </a:r>
            <a:endParaRPr/>
          </a:p>
          <a:p>
            <a:pPr indent="-330200" lvl="0" marL="457200" rtl="0" algn="l">
              <a:spcBef>
                <a:spcPts val="1000"/>
              </a:spcBef>
              <a:spcAft>
                <a:spcPts val="0"/>
              </a:spcAft>
              <a:buClr>
                <a:schemeClr val="lt1"/>
              </a:buClr>
              <a:buSzPts val="1600"/>
              <a:buChar char="❙"/>
            </a:pPr>
            <a:r>
              <a:rPr lang="it"/>
              <a:t>Una sorta di tela su cui possiamo disegnare ciò che vogliamo.</a:t>
            </a:r>
            <a:endParaRPr/>
          </a:p>
          <a:p>
            <a:pPr indent="-330200" lvl="0" marL="457200" rtl="0" algn="l">
              <a:spcBef>
                <a:spcPts val="1000"/>
              </a:spcBef>
              <a:spcAft>
                <a:spcPts val="1000"/>
              </a:spcAft>
              <a:buClr>
                <a:schemeClr val="lt1"/>
              </a:buClr>
              <a:buSzPts val="1600"/>
              <a:buChar char="❙"/>
            </a:pPr>
            <a:r>
              <a:rPr lang="it"/>
              <a:t>Quando è pronta, la mostriamo all’utente con </a:t>
            </a:r>
            <a:r>
              <a:rPr lang="it" u="sng">
                <a:solidFill>
                  <a:srgbClr val="CC7832"/>
                </a:solidFill>
                <a:latin typeface="Courier New"/>
                <a:ea typeface="Courier New"/>
                <a:cs typeface="Courier New"/>
                <a:sym typeface="Courier New"/>
                <a:hlinkClick r:id="rId4">
                  <a:extLst>
                    <a:ext uri="{A12FA001-AC4F-418D-AE19-62706E023703}">
                      <ahyp:hlinkClr val="tx"/>
                    </a:ext>
                  </a:extLst>
                </a:hlinkClick>
              </a:rPr>
              <a:t>display.update()</a:t>
            </a:r>
            <a:r>
              <a:rPr lang="it"/>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2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Effect filter="fade" transition="in">
                                      <p:cBhvr>
                                        <p:cTn dur="1000"/>
                                        <p:tgtEl>
                                          <p:spTgt spid="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animEffect filter="fade" transition="in">
                                      <p:cBhvr>
                                        <p:cTn dur="1000"/>
                                        <p:tgtEl>
                                          <p:spTgt spid="5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animEffect filter="fade" transition="in">
                                      <p:cBhvr>
                                        <p:cTn dur="1000"/>
                                        <p:tgtEl>
                                          <p:spTgt spid="5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3" st="3"/>
                                            </p:txEl>
                                          </p:spTgt>
                                        </p:tgtEl>
                                        <p:attrNameLst>
                                          <p:attrName>style.visibility</p:attrName>
                                        </p:attrNameLst>
                                      </p:cBhvr>
                                      <p:to>
                                        <p:strVal val="visible"/>
                                      </p:to>
                                    </p:set>
                                    <p:animEffect filter="fade" transition="in">
                                      <p:cBhvr>
                                        <p:cTn dur="1000"/>
                                        <p:tgtEl>
                                          <p:spTgt spid="5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8"/>
          <p:cNvPicPr preferRelativeResize="0"/>
          <p:nvPr/>
        </p:nvPicPr>
        <p:blipFill>
          <a:blip r:embed="rId3">
            <a:alphaModFix/>
          </a:blip>
          <a:stretch>
            <a:fillRect/>
          </a:stretch>
        </p:blipFill>
        <p:spPr>
          <a:xfrm>
            <a:off x="3917650" y="1363901"/>
            <a:ext cx="4806949" cy="2930924"/>
          </a:xfrm>
          <a:prstGeom prst="rect">
            <a:avLst/>
          </a:prstGeom>
          <a:noFill/>
          <a:ln>
            <a:noFill/>
          </a:ln>
        </p:spPr>
      </p:pic>
      <p:sp>
        <p:nvSpPr>
          <p:cNvPr id="536" name="Google Shape;536;p78"/>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537" name="Google Shape;537;p78"/>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UN GAME LOOP FUNZIONANTE</a:t>
            </a:r>
            <a:r>
              <a:rPr b="0" lang="it" sz="2000"/>
              <a:t> - Il game loop</a:t>
            </a:r>
            <a:endParaRPr b="0" sz="2000"/>
          </a:p>
        </p:txBody>
      </p:sp>
      <p:sp>
        <p:nvSpPr>
          <p:cNvPr id="538" name="Google Shape;538;p78"/>
          <p:cNvSpPr txBox="1"/>
          <p:nvPr>
            <p:ph idx="1" type="body"/>
          </p:nvPr>
        </p:nvSpPr>
        <p:spPr>
          <a:xfrm>
            <a:off x="419400" y="1038700"/>
            <a:ext cx="3285000" cy="3711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A questo punto, il programma rimane in vita fino a che non lo chiudiamo cliccando sulla </a:t>
            </a:r>
            <a:r>
              <a:rPr lang="it">
                <a:solidFill>
                  <a:srgbClr val="1E1E1E"/>
                </a:solidFill>
                <a:highlight>
                  <a:schemeClr val="dk2"/>
                </a:highlight>
                <a:latin typeface="Courier New"/>
                <a:ea typeface="Courier New"/>
                <a:cs typeface="Courier New"/>
                <a:sym typeface="Courier New"/>
              </a:rPr>
              <a:t>x</a:t>
            </a:r>
            <a:r>
              <a:rPr lang="it"/>
              <a:t> della finestra.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PROCESSO </a:t>
            </a:r>
            <a:br>
              <a:rPr lang="it"/>
            </a:br>
            <a:r>
              <a:rPr lang="it"/>
              <a:t>DI SVILUPPO</a:t>
            </a:r>
            <a:endParaRPr i="1"/>
          </a:p>
        </p:txBody>
      </p:sp>
      <p:pic>
        <p:nvPicPr>
          <p:cNvPr id="325" name="Google Shape;325;p52"/>
          <p:cNvPicPr preferRelativeResize="0"/>
          <p:nvPr/>
        </p:nvPicPr>
        <p:blipFill>
          <a:blip r:embed="rId3">
            <a:alphaModFix/>
          </a:blip>
          <a:stretch>
            <a:fillRect/>
          </a:stretch>
        </p:blipFill>
        <p:spPr>
          <a:xfrm>
            <a:off x="3581350" y="350900"/>
            <a:ext cx="5566950" cy="2084900"/>
          </a:xfrm>
          <a:prstGeom prst="rect">
            <a:avLst/>
          </a:prstGeom>
          <a:noFill/>
          <a:ln>
            <a:noFill/>
          </a:ln>
        </p:spPr>
      </p:pic>
      <p:sp>
        <p:nvSpPr>
          <p:cNvPr id="326" name="Google Shape;326;p52"/>
          <p:cNvSpPr txBox="1"/>
          <p:nvPr>
            <p:ph idx="1" type="body"/>
          </p:nvPr>
        </p:nvSpPr>
        <p:spPr>
          <a:xfrm>
            <a:off x="3873775" y="2435800"/>
            <a:ext cx="4982100" cy="22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it" sz="1300"/>
              <a:t>“</a:t>
            </a:r>
            <a:r>
              <a:rPr i="1" lang="it" sz="1300"/>
              <a:t>Quando ero bambino, sono andato in montagna e mi sono imbattuto in un lago. Fu una sorpresa scovarlo. Viaggiando per il paese senza una mappa, tentando di trovare la mia strada, imbattendomi in cose stupefacenti lungo il cammino, realizzai come ci si sente a vivere tali avventure.</a:t>
            </a:r>
            <a:r>
              <a:rPr i="1" lang="it" sz="1300"/>
              <a:t>”</a:t>
            </a:r>
            <a:endParaRPr i="1" sz="1300"/>
          </a:p>
          <a:p>
            <a:pPr indent="0" lvl="0" marL="0" rtl="0" algn="r">
              <a:spcBef>
                <a:spcPts val="0"/>
              </a:spcBef>
              <a:spcAft>
                <a:spcPts val="0"/>
              </a:spcAft>
              <a:buNone/>
            </a:pPr>
            <a:r>
              <a:rPr lang="it" sz="1000" u="sng">
                <a:solidFill>
                  <a:srgbClr val="FF9900"/>
                </a:solidFill>
                <a:hlinkClick r:id="rId4">
                  <a:extLst>
                    <a:ext uri="{A12FA001-AC4F-418D-AE19-62706E023703}">
                      <ahyp:hlinkClr val="tx"/>
                    </a:ext>
                  </a:extLst>
                </a:hlinkClick>
              </a:rPr>
              <a:t>Shigeru Miyamoto</a:t>
            </a:r>
            <a:endParaRPr sz="1000">
              <a:solidFill>
                <a:srgbClr val="FF99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ph idx="1" type="body"/>
          </p:nvPr>
        </p:nvSpPr>
        <p:spPr>
          <a:xfrm>
            <a:off x="0" y="119075"/>
            <a:ext cx="9144000" cy="4623300"/>
          </a:xfrm>
          <a:prstGeom prst="rect">
            <a:avLst/>
          </a:prstGeom>
          <a:solidFill>
            <a:srgbClr val="2B2B2B"/>
          </a:solidFill>
          <a:ln cap="flat" cmpd="sng" w="9525">
            <a:solidFill>
              <a:srgbClr val="2B2B2B"/>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Game:</a:t>
            </a:r>
            <a:br>
              <a:rPr lang="it"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B200B2"/>
                </a:solidFill>
                <a:highlight>
                  <a:srgbClr val="2B2B2B"/>
                </a:highlight>
                <a:latin typeface="Courier New"/>
                <a:ea typeface="Courier New"/>
                <a:cs typeface="Courier New"/>
                <a:sym typeface="Courier New"/>
              </a:rPr>
              <a:t>__init__</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r>
              <a:rPr lang="it" sz="1200">
                <a:solidFill>
                  <a:srgbClr val="A9B7C6"/>
                </a:solidFill>
                <a:latin typeface="Courier New"/>
                <a:ea typeface="Courier New"/>
                <a:cs typeface="Courier New"/>
                <a:sym typeface="Courier New"/>
              </a:rPr>
              <a:t> </a:t>
            </a:r>
            <a:r>
              <a:rPr lang="it" sz="1200">
                <a:solidFill>
                  <a:srgbClr val="A9B7C6"/>
                </a:solidFill>
                <a:highlight>
                  <a:srgbClr val="434343"/>
                </a:highlight>
                <a:latin typeface="Courier New"/>
                <a:ea typeface="Courier New"/>
                <a:cs typeface="Courier New"/>
                <a:sym typeface="Courier New"/>
              </a:rPr>
              <a:t>...</a:t>
            </a:r>
            <a:r>
              <a:rPr lang="it" sz="1200">
                <a:solidFill>
                  <a:srgbClr val="A9B7C6"/>
                </a:solidFill>
                <a:highlight>
                  <a:srgbClr val="2B2B2B"/>
                </a:highlight>
                <a:latin typeface="Courier New"/>
                <a:ea typeface="Courier New"/>
                <a:cs typeface="Courier New"/>
                <a:sym typeface="Courier New"/>
              </a:rPr>
              <a:t>  </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.mouse_pos = (</a:t>
            </a:r>
            <a:r>
              <a:rPr lang="it" sz="1200">
                <a:solidFill>
                  <a:srgbClr val="6897BB"/>
                </a:solidFill>
                <a:highlight>
                  <a:srgbClr val="2B2B2B"/>
                </a:highlight>
                <a:latin typeface="Courier New"/>
                <a:ea typeface="Courier New"/>
                <a:cs typeface="Courier New"/>
                <a:sym typeface="Courier New"/>
              </a:rPr>
              <a:t>0</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0</a:t>
            </a: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Inizializza l’attributo `mouse_pos`.</a:t>
            </a:r>
            <a:br>
              <a:rPr lang="it" sz="1200">
                <a:solidFill>
                  <a:srgbClr val="808080"/>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.run_game_loop()</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process_events</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for </a:t>
            </a:r>
            <a:r>
              <a:rPr lang="it" sz="1200">
                <a:solidFill>
                  <a:srgbClr val="A9B7C6"/>
                </a:solidFill>
                <a:highlight>
                  <a:srgbClr val="2B2B2B"/>
                </a:highlight>
                <a:latin typeface="Courier New"/>
                <a:ea typeface="Courier New"/>
                <a:cs typeface="Courier New"/>
                <a:sym typeface="Courier New"/>
              </a:rPr>
              <a:t>event </a:t>
            </a:r>
            <a:r>
              <a:rPr lang="it" sz="1200">
                <a:solidFill>
                  <a:srgbClr val="CC7832"/>
                </a:solidFill>
                <a:highlight>
                  <a:srgbClr val="2B2B2B"/>
                </a:highlight>
                <a:latin typeface="Courier New"/>
                <a:ea typeface="Courier New"/>
                <a:cs typeface="Courier New"/>
                <a:sym typeface="Courier New"/>
              </a:rPr>
              <a:t>in </a:t>
            </a:r>
            <a:r>
              <a:rPr lang="it" sz="1200">
                <a:solidFill>
                  <a:srgbClr val="A9B7C6"/>
                </a:solidFill>
                <a:highlight>
                  <a:srgbClr val="2B2B2B"/>
                </a:highlight>
                <a:latin typeface="Courier New"/>
                <a:ea typeface="Courier New"/>
                <a:cs typeface="Courier New"/>
                <a:sym typeface="Courier New"/>
              </a:rPr>
              <a:t>pg.event.get():</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434343"/>
                </a:highlight>
                <a:latin typeface="Courier New"/>
                <a:ea typeface="Courier New"/>
                <a:cs typeface="Courier New"/>
                <a:sym typeface="Courier New"/>
              </a:rPr>
              <a:t>...</a:t>
            </a:r>
            <a:r>
              <a:rPr lang="it" sz="1200">
                <a:solidFill>
                  <a:srgbClr val="A9B7C6"/>
                </a:solidFill>
                <a:latin typeface="Courier New"/>
                <a:ea typeface="Courier New"/>
                <a:cs typeface="Courier New"/>
                <a:sym typeface="Courier New"/>
              </a:rPr>
              <a:t> </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elif </a:t>
            </a:r>
            <a:r>
              <a:rPr lang="it" sz="1200">
                <a:solidFill>
                  <a:srgbClr val="A9B7C6"/>
                </a:solidFill>
                <a:highlight>
                  <a:srgbClr val="2B2B2B"/>
                </a:highlight>
                <a:latin typeface="Courier New"/>
                <a:ea typeface="Courier New"/>
                <a:cs typeface="Courier New"/>
                <a:sym typeface="Courier New"/>
              </a:rPr>
              <a:t>event.type == pg.MOUSEMOTION:  </a:t>
            </a:r>
            <a:r>
              <a:rPr lang="it" sz="1200">
                <a:solidFill>
                  <a:srgbClr val="808080"/>
                </a:solidFill>
                <a:highlight>
                  <a:srgbClr val="2B2B2B"/>
                </a:highlight>
                <a:latin typeface="Courier New"/>
                <a:ea typeface="Courier New"/>
                <a:cs typeface="Courier New"/>
                <a:sym typeface="Courier New"/>
              </a:rPr>
              <a:t># Catturiamo l’evento `MOUSEMOTION`.</a:t>
            </a:r>
            <a:br>
              <a:rPr lang="it" sz="1200">
                <a:solidFill>
                  <a:srgbClr val="A9B7C6"/>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.mouse_pos = event.pos      </a:t>
            </a:r>
            <a:r>
              <a:rPr lang="it" sz="1200">
                <a:solidFill>
                  <a:srgbClr val="808080"/>
                </a:solidFill>
                <a:highlight>
                  <a:srgbClr val="2B2B2B"/>
                </a:highlight>
                <a:latin typeface="Courier New"/>
                <a:ea typeface="Courier New"/>
                <a:cs typeface="Courier New"/>
                <a:sym typeface="Courier New"/>
              </a:rPr>
              <a:t># Posizione del mouse</a:t>
            </a:r>
            <a:endParaRPr sz="1200">
              <a:solidFill>
                <a:srgbClr val="808080"/>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draw</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Disegnamo il cerchio alla posizione del mouse.</a:t>
            </a:r>
            <a:br>
              <a:rPr lang="it" sz="1200">
                <a:solidFill>
                  <a:srgbClr val="808080"/>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pg.draw.circle(</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.screen</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YELLOW</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.mouse_pos</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50</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pg.display.update()</a:t>
            </a:r>
            <a:endParaRPr sz="1200">
              <a:solidFill>
                <a:srgbClr val="808080"/>
              </a:solidFill>
              <a:highlight>
                <a:srgbClr val="2B2B2B"/>
              </a:highlight>
              <a:latin typeface="Courier New"/>
              <a:ea typeface="Courier New"/>
              <a:cs typeface="Courier New"/>
              <a:sym typeface="Courier New"/>
            </a:endParaRPr>
          </a:p>
        </p:txBody>
      </p:sp>
      <p:sp>
        <p:nvSpPr>
          <p:cNvPr id="544" name="Google Shape;544;p79"/>
          <p:cNvSpPr txBox="1"/>
          <p:nvPr>
            <p:ph type="title"/>
          </p:nvPr>
        </p:nvSpPr>
        <p:spPr>
          <a:xfrm>
            <a:off x="6733825" y="248050"/>
            <a:ext cx="2263800" cy="400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it">
                <a:solidFill>
                  <a:schemeClr val="accent6"/>
                </a:solidFill>
              </a:rPr>
              <a:t>Muovere il cerchio</a:t>
            </a:r>
            <a:br>
              <a:rPr lang="it"/>
            </a:br>
            <a:r>
              <a:rPr b="0" lang="it" sz="1400">
                <a:solidFill>
                  <a:schemeClr val="accent1"/>
                </a:solidFill>
              </a:rPr>
              <a:t>Il game loop</a:t>
            </a:r>
            <a:endParaRPr b="0" sz="14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1000"/>
                                        <p:tgtEl>
                                          <p:spTgt spid="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1000"/>
                                        <p:tgtEl>
                                          <p:spTgt spid="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1000"/>
                                        <p:tgtEl>
                                          <p:spTgt spid="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1000"/>
                                        <p:tgtEl>
                                          <p:spTgt spid="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1000"/>
                                        <p:tgtEl>
                                          <p:spTgt spid="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animEffect filter="fade" transition="in">
                                      <p:cBhvr>
                                        <p:cTn dur="1000"/>
                                        <p:tgtEl>
                                          <p:spTgt spid="54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80"/>
          <p:cNvPicPr preferRelativeResize="0"/>
          <p:nvPr/>
        </p:nvPicPr>
        <p:blipFill>
          <a:blip r:embed="rId3">
            <a:alphaModFix/>
          </a:blip>
          <a:stretch>
            <a:fillRect/>
          </a:stretch>
        </p:blipFill>
        <p:spPr>
          <a:xfrm>
            <a:off x="4945450" y="2471375"/>
            <a:ext cx="3779150" cy="2348299"/>
          </a:xfrm>
          <a:prstGeom prst="rect">
            <a:avLst/>
          </a:prstGeom>
          <a:noFill/>
          <a:ln>
            <a:noFill/>
          </a:ln>
        </p:spPr>
      </p:pic>
      <p:pic>
        <p:nvPicPr>
          <p:cNvPr id="550" name="Google Shape;550;p80"/>
          <p:cNvPicPr preferRelativeResize="0"/>
          <p:nvPr/>
        </p:nvPicPr>
        <p:blipFill>
          <a:blip r:embed="rId4">
            <a:alphaModFix/>
          </a:blip>
          <a:stretch>
            <a:fillRect/>
          </a:stretch>
        </p:blipFill>
        <p:spPr>
          <a:xfrm>
            <a:off x="461418" y="908825"/>
            <a:ext cx="3779158" cy="2348299"/>
          </a:xfrm>
          <a:prstGeom prst="rect">
            <a:avLst/>
          </a:prstGeom>
          <a:noFill/>
          <a:ln>
            <a:noFill/>
          </a:ln>
        </p:spPr>
      </p:pic>
      <p:pic>
        <p:nvPicPr>
          <p:cNvPr id="551" name="Google Shape;551;p80"/>
          <p:cNvPicPr preferRelativeResize="0"/>
          <p:nvPr/>
        </p:nvPicPr>
        <p:blipFill>
          <a:blip r:embed="rId5">
            <a:alphaModFix/>
          </a:blip>
          <a:stretch>
            <a:fillRect/>
          </a:stretch>
        </p:blipFill>
        <p:spPr>
          <a:xfrm>
            <a:off x="4961063" y="2471375"/>
            <a:ext cx="3763529" cy="2348299"/>
          </a:xfrm>
          <a:prstGeom prst="rect">
            <a:avLst/>
          </a:prstGeom>
          <a:noFill/>
          <a:ln>
            <a:noFill/>
          </a:ln>
        </p:spPr>
      </p:pic>
      <p:pic>
        <p:nvPicPr>
          <p:cNvPr id="552" name="Google Shape;552;p80"/>
          <p:cNvPicPr preferRelativeResize="0"/>
          <p:nvPr/>
        </p:nvPicPr>
        <p:blipFill>
          <a:blip r:embed="rId6">
            <a:alphaModFix/>
          </a:blip>
          <a:stretch>
            <a:fillRect/>
          </a:stretch>
        </p:blipFill>
        <p:spPr>
          <a:xfrm>
            <a:off x="477016" y="908825"/>
            <a:ext cx="3763559" cy="2348299"/>
          </a:xfrm>
          <a:prstGeom prst="rect">
            <a:avLst/>
          </a:prstGeom>
          <a:noFill/>
          <a:ln>
            <a:noFill/>
          </a:ln>
        </p:spPr>
      </p:pic>
      <p:sp>
        <p:nvSpPr>
          <p:cNvPr id="553" name="Google Shape;553;p80"/>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554" name="Google Shape;554;p80"/>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RIPULIRE LA SURFACE</a:t>
            </a:r>
            <a:r>
              <a:rPr lang="it"/>
              <a:t> </a:t>
            </a:r>
            <a:r>
              <a:rPr b="0" lang="it" sz="2000"/>
              <a:t>- Il game loop</a:t>
            </a:r>
            <a:endParaRPr b="0" sz="2000"/>
          </a:p>
        </p:txBody>
      </p:sp>
      <p:sp>
        <p:nvSpPr>
          <p:cNvPr id="555" name="Google Shape;555;p80"/>
          <p:cNvSpPr txBox="1"/>
          <p:nvPr>
            <p:ph idx="1" type="body"/>
          </p:nvPr>
        </p:nvSpPr>
        <p:spPr>
          <a:xfrm>
            <a:off x="4572000" y="908825"/>
            <a:ext cx="4572000" cy="1363200"/>
          </a:xfrm>
          <a:prstGeom prst="rect">
            <a:avLst/>
          </a:prstGeom>
          <a:solidFill>
            <a:srgbClr val="2B2B2B"/>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 A ogni iterazione, copriamo ciò che</a:t>
            </a:r>
            <a:endParaRPr sz="1000">
              <a:solidFill>
                <a:srgbClr val="808080"/>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 è stato disegnato in precedenza.</a:t>
            </a:r>
            <a:endParaRPr sz="1000">
              <a:solidFill>
                <a:srgbClr val="94558D"/>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629755"/>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.screen.fill(BLUE)</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pg.draw.circle(</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YELLOW</a:t>
            </a: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.mouse_pos</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50</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pg.display.update()</a:t>
            </a:r>
            <a:endParaRPr sz="1000">
              <a:solidFill>
                <a:srgbClr val="CC7832"/>
              </a:solidFill>
              <a:highlight>
                <a:srgbClr val="2B2B2B"/>
              </a:highlight>
              <a:latin typeface="Courier New"/>
              <a:ea typeface="Courier New"/>
              <a:cs typeface="Courier New"/>
              <a:sym typeface="Courier New"/>
            </a:endParaRPr>
          </a:p>
        </p:txBody>
      </p:sp>
      <p:sp>
        <p:nvSpPr>
          <p:cNvPr id="556" name="Google Shape;556;p80"/>
          <p:cNvSpPr txBox="1"/>
          <p:nvPr>
            <p:ph idx="1" type="body"/>
          </p:nvPr>
        </p:nvSpPr>
        <p:spPr>
          <a:xfrm>
            <a:off x="945650" y="3572275"/>
            <a:ext cx="2826300" cy="1247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Se non puliamo la </a:t>
            </a:r>
            <a:r>
              <a:rPr b="1" lang="it">
                <a:latin typeface="Courier New"/>
                <a:ea typeface="Courier New"/>
                <a:cs typeface="Courier New"/>
                <a:sym typeface="Courier New"/>
              </a:rPr>
              <a:t>Surface</a:t>
            </a:r>
            <a:r>
              <a:rPr lang="it"/>
              <a:t>, avremo l’effetto “</a:t>
            </a:r>
            <a:r>
              <a:rPr i="1" lang="it"/>
              <a:t>MS paint”</a:t>
            </a:r>
            <a:r>
              <a:rPr lang="it"/>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1"/>
          <p:cNvSpPr txBox="1"/>
          <p:nvPr>
            <p:ph idx="1" type="body"/>
          </p:nvPr>
        </p:nvSpPr>
        <p:spPr>
          <a:xfrm>
            <a:off x="4571988" y="2895350"/>
            <a:ext cx="4572000" cy="18252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pic>
        <p:nvPicPr>
          <p:cNvPr id="562" name="Google Shape;562;p81"/>
          <p:cNvPicPr preferRelativeResize="0"/>
          <p:nvPr/>
        </p:nvPicPr>
        <p:blipFill>
          <a:blip r:embed="rId3">
            <a:alphaModFix/>
          </a:blip>
          <a:stretch>
            <a:fillRect/>
          </a:stretch>
        </p:blipFill>
        <p:spPr>
          <a:xfrm>
            <a:off x="90550" y="972309"/>
            <a:ext cx="4390876" cy="1599403"/>
          </a:xfrm>
          <a:prstGeom prst="rect">
            <a:avLst/>
          </a:prstGeom>
          <a:noFill/>
          <a:ln>
            <a:noFill/>
          </a:ln>
        </p:spPr>
      </p:pic>
      <p:sp>
        <p:nvSpPr>
          <p:cNvPr id="563" name="Google Shape;563;p81"/>
          <p:cNvSpPr txBox="1"/>
          <p:nvPr>
            <p:ph idx="1" type="body"/>
          </p:nvPr>
        </p:nvSpPr>
        <p:spPr>
          <a:xfrm>
            <a:off x="0" y="2895325"/>
            <a:ext cx="4572000" cy="18252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Prima fill, poi cerchio.</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.screen.fill(BLUE)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pg.draw.circle(</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YELLOW</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a:t>
            </a:r>
            <a:r>
              <a:rPr lang="it" sz="1000">
                <a:solidFill>
                  <a:srgbClr val="6897BB"/>
                </a:solidFill>
                <a:highlight>
                  <a:srgbClr val="2B2B2B"/>
                </a:highlight>
                <a:latin typeface="Courier New"/>
                <a:ea typeface="Courier New"/>
                <a:cs typeface="Courier New"/>
                <a:sym typeface="Courier New"/>
              </a:rPr>
              <a:t>400</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225</a:t>
            </a:r>
            <a:r>
              <a:rPr lang="it" sz="1000">
                <a:solidFill>
                  <a:srgbClr val="A9B7C6"/>
                </a:solidFill>
                <a:highlight>
                  <a:srgbClr val="2B2B2B"/>
                </a:highlight>
                <a:latin typeface="Courier New"/>
                <a:ea typeface="Courier New"/>
                <a:cs typeface="Courier New"/>
                <a:sym typeface="Courier New"/>
              </a:rPr>
              <a:t>)</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50</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pg.display.update()</a:t>
            </a:r>
            <a:endParaRPr sz="1000">
              <a:solidFill>
                <a:srgbClr val="A9B7C6"/>
              </a:solidFill>
              <a:highlight>
                <a:srgbClr val="2B2B2B"/>
              </a:highlight>
              <a:latin typeface="Courier New"/>
              <a:ea typeface="Courier New"/>
              <a:cs typeface="Courier New"/>
              <a:sym typeface="Courier New"/>
            </a:endParaRPr>
          </a:p>
        </p:txBody>
      </p:sp>
      <p:sp>
        <p:nvSpPr>
          <p:cNvPr id="564" name="Google Shape;564;p81"/>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Ordine di disegno</a:t>
            </a:r>
            <a:r>
              <a:rPr lang="it"/>
              <a:t> </a:t>
            </a:r>
            <a:r>
              <a:rPr b="0" lang="it" sz="1400"/>
              <a:t>- Il game loop</a:t>
            </a:r>
            <a:endParaRPr b="0" sz="1400"/>
          </a:p>
        </p:txBody>
      </p:sp>
      <p:sp>
        <p:nvSpPr>
          <p:cNvPr id="565" name="Google Shape;565;p81"/>
          <p:cNvSpPr txBox="1"/>
          <p:nvPr>
            <p:ph idx="1" type="body"/>
          </p:nvPr>
        </p:nvSpPr>
        <p:spPr>
          <a:xfrm>
            <a:off x="4572000" y="2895450"/>
            <a:ext cx="4572000" cy="18252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Prima cerchio, poi fill.</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pg.draw.circle(</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YELLOW</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a:t>
            </a:r>
            <a:r>
              <a:rPr lang="it" sz="1000">
                <a:solidFill>
                  <a:srgbClr val="6897BB"/>
                </a:solidFill>
                <a:highlight>
                  <a:srgbClr val="2B2B2B"/>
                </a:highlight>
                <a:latin typeface="Courier New"/>
                <a:ea typeface="Courier New"/>
                <a:cs typeface="Courier New"/>
                <a:sym typeface="Courier New"/>
              </a:rPr>
              <a:t>400</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225</a:t>
            </a:r>
            <a:r>
              <a:rPr lang="it" sz="1000">
                <a:solidFill>
                  <a:srgbClr val="A9B7C6"/>
                </a:solidFill>
                <a:highlight>
                  <a:srgbClr val="2B2B2B"/>
                </a:highlight>
                <a:latin typeface="Courier New"/>
                <a:ea typeface="Courier New"/>
                <a:cs typeface="Courier New"/>
                <a:sym typeface="Courier New"/>
              </a:rPr>
              <a:t>)</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50</a:t>
            </a:r>
            <a:r>
              <a:rPr lang="it" sz="1000">
                <a:solidFill>
                  <a:srgbClr val="A9B7C6"/>
                </a:solidFill>
                <a:highlight>
                  <a:srgbClr val="2B2B2B"/>
                </a:highlight>
                <a:latin typeface="Courier New"/>
                <a:ea typeface="Courier New"/>
                <a:cs typeface="Courier New"/>
                <a:sym typeface="Courier New"/>
              </a:rPr>
              <a:t>)</a:t>
            </a:r>
            <a:endParaRPr sz="1000">
              <a:solidFill>
                <a:srgbClr val="94558D"/>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.screen.fill(BLUE)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pg.display.update()</a:t>
            </a:r>
            <a:endParaRPr sz="1000">
              <a:solidFill>
                <a:srgbClr val="A9B7C6"/>
              </a:solidFill>
              <a:highlight>
                <a:srgbClr val="2B2B2B"/>
              </a:highlight>
              <a:latin typeface="Courier New"/>
              <a:ea typeface="Courier New"/>
              <a:cs typeface="Courier New"/>
              <a:sym typeface="Courier New"/>
            </a:endParaRPr>
          </a:p>
        </p:txBody>
      </p:sp>
      <p:pic>
        <p:nvPicPr>
          <p:cNvPr id="566" name="Google Shape;566;p81"/>
          <p:cNvPicPr preferRelativeResize="0"/>
          <p:nvPr/>
        </p:nvPicPr>
        <p:blipFill>
          <a:blip r:embed="rId4">
            <a:alphaModFix/>
          </a:blip>
          <a:stretch>
            <a:fillRect/>
          </a:stretch>
        </p:blipFill>
        <p:spPr>
          <a:xfrm>
            <a:off x="4662525" y="972312"/>
            <a:ext cx="4390917" cy="1599426"/>
          </a:xfrm>
          <a:prstGeom prst="rect">
            <a:avLst/>
          </a:prstGeom>
          <a:noFill/>
          <a:ln>
            <a:noFill/>
          </a:ln>
        </p:spPr>
      </p:pic>
      <p:cxnSp>
        <p:nvCxnSpPr>
          <p:cNvPr id="567" name="Google Shape;567;p81"/>
          <p:cNvCxnSpPr/>
          <p:nvPr/>
        </p:nvCxnSpPr>
        <p:spPr>
          <a:xfrm>
            <a:off x="90600" y="2657136"/>
            <a:ext cx="4390800" cy="0"/>
          </a:xfrm>
          <a:prstGeom prst="straightConnector1">
            <a:avLst/>
          </a:prstGeom>
          <a:noFill/>
          <a:ln cap="flat" cmpd="sng" w="9525">
            <a:solidFill>
              <a:srgbClr val="1E1E1E"/>
            </a:solidFill>
            <a:prstDash val="solid"/>
            <a:round/>
            <a:headEnd len="med" w="med" type="none"/>
            <a:tailEnd len="med" w="med" type="triangle"/>
          </a:ln>
        </p:spPr>
      </p:cxnSp>
      <p:cxnSp>
        <p:nvCxnSpPr>
          <p:cNvPr id="568" name="Google Shape;568;p81"/>
          <p:cNvCxnSpPr/>
          <p:nvPr/>
        </p:nvCxnSpPr>
        <p:spPr>
          <a:xfrm>
            <a:off x="4662588" y="2663048"/>
            <a:ext cx="4390800" cy="0"/>
          </a:xfrm>
          <a:prstGeom prst="straightConnector1">
            <a:avLst/>
          </a:prstGeom>
          <a:noFill/>
          <a:ln cap="flat" cmpd="sng" w="9525">
            <a:solidFill>
              <a:srgbClr val="1E1E1E"/>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574" name="Google Shape;574;p82"/>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575" name="Google Shape;575;p82"/>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576" name="Google Shape;576;p82"/>
          <p:cNvPicPr preferRelativeResize="0"/>
          <p:nvPr/>
        </p:nvPicPr>
        <p:blipFill>
          <a:blip r:embed="rId4">
            <a:alphaModFix/>
          </a:blip>
          <a:stretch>
            <a:fillRect/>
          </a:stretch>
        </p:blipFill>
        <p:spPr>
          <a:xfrm>
            <a:off x="4396700" y="681763"/>
            <a:ext cx="114300" cy="114300"/>
          </a:xfrm>
          <a:prstGeom prst="rect">
            <a:avLst/>
          </a:prstGeom>
          <a:noFill/>
          <a:ln>
            <a:noFill/>
          </a:ln>
        </p:spPr>
      </p:pic>
      <p:pic>
        <p:nvPicPr>
          <p:cNvPr id="577" name="Google Shape;577;p82"/>
          <p:cNvPicPr preferRelativeResize="0"/>
          <p:nvPr/>
        </p:nvPicPr>
        <p:blipFill>
          <a:blip r:embed="rId4">
            <a:alphaModFix/>
          </a:blip>
          <a:stretch>
            <a:fillRect/>
          </a:stretch>
        </p:blipFill>
        <p:spPr>
          <a:xfrm>
            <a:off x="4396700" y="1255763"/>
            <a:ext cx="114300" cy="114300"/>
          </a:xfrm>
          <a:prstGeom prst="rect">
            <a:avLst/>
          </a:prstGeom>
          <a:noFill/>
          <a:ln>
            <a:noFill/>
          </a:ln>
        </p:spPr>
      </p:pic>
      <p:pic>
        <p:nvPicPr>
          <p:cNvPr id="578" name="Google Shape;578;p82"/>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579" name="Google Shape;579;p82"/>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580" name="Google Shape;580;p82"/>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581" name="Google Shape;581;p82"/>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582" name="Google Shape;582;p82"/>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583" name="Google Shape;583;p82"/>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584" name="Google Shape;584;p82"/>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585" name="Google Shape;585;p82"/>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Entità?</a:t>
            </a:r>
            <a:endParaRPr sz="1600">
              <a:solidFill>
                <a:schemeClr val="accent2"/>
              </a:solidFill>
            </a:endParaRPr>
          </a:p>
        </p:txBody>
      </p:sp>
      <p:sp>
        <p:nvSpPr>
          <p:cNvPr id="586" name="Google Shape;586;p82"/>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587" name="Google Shape;587;p82"/>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588" name="Google Shape;588;p82"/>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589" name="Google Shape;589;p82"/>
          <p:cNvSpPr txBox="1"/>
          <p:nvPr>
            <p:ph idx="1" type="body"/>
          </p:nvPr>
        </p:nvSpPr>
        <p:spPr>
          <a:xfrm>
            <a:off x="5648475" y="3326863"/>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590" name="Google Shape;590;p82"/>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pic>
        <p:nvPicPr>
          <p:cNvPr id="591" name="Google Shape;591;p82"/>
          <p:cNvPicPr preferRelativeResize="0"/>
          <p:nvPr/>
        </p:nvPicPr>
        <p:blipFill>
          <a:blip r:embed="rId5">
            <a:alphaModFix/>
          </a:blip>
          <a:stretch>
            <a:fillRect/>
          </a:stretch>
        </p:blipFill>
        <p:spPr>
          <a:xfrm>
            <a:off x="4410975" y="4124175"/>
            <a:ext cx="85725" cy="123825"/>
          </a:xfrm>
          <a:prstGeom prst="rect">
            <a:avLst/>
          </a:prstGeom>
          <a:noFill/>
          <a:ln>
            <a:noFill/>
          </a:ln>
        </p:spPr>
      </p:pic>
      <p:pic>
        <p:nvPicPr>
          <p:cNvPr id="592" name="Google Shape;592;p82"/>
          <p:cNvPicPr preferRelativeResize="0"/>
          <p:nvPr/>
        </p:nvPicPr>
        <p:blipFill>
          <a:blip r:embed="rId5">
            <a:alphaModFix/>
          </a:blip>
          <a:stretch>
            <a:fillRect/>
          </a:stretch>
        </p:blipFill>
        <p:spPr>
          <a:xfrm>
            <a:off x="4410963" y="3463588"/>
            <a:ext cx="85725" cy="123825"/>
          </a:xfrm>
          <a:prstGeom prst="rect">
            <a:avLst/>
          </a:prstGeom>
          <a:noFill/>
          <a:ln>
            <a:noFill/>
          </a:ln>
        </p:spPr>
      </p:pic>
      <p:pic>
        <p:nvPicPr>
          <p:cNvPr id="593" name="Google Shape;593;p82"/>
          <p:cNvPicPr preferRelativeResize="0"/>
          <p:nvPr/>
        </p:nvPicPr>
        <p:blipFill>
          <a:blip r:embed="rId5">
            <a:alphaModFix/>
          </a:blip>
          <a:stretch>
            <a:fillRect/>
          </a:stretch>
        </p:blipFill>
        <p:spPr>
          <a:xfrm>
            <a:off x="4410950" y="2952063"/>
            <a:ext cx="85725" cy="123825"/>
          </a:xfrm>
          <a:prstGeom prst="rect">
            <a:avLst/>
          </a:prstGeom>
          <a:noFill/>
          <a:ln>
            <a:noFill/>
          </a:ln>
        </p:spPr>
      </p:pic>
      <p:pic>
        <p:nvPicPr>
          <p:cNvPr id="594" name="Google Shape;594;p82"/>
          <p:cNvPicPr preferRelativeResize="0"/>
          <p:nvPr/>
        </p:nvPicPr>
        <p:blipFill>
          <a:blip r:embed="rId5">
            <a:alphaModFix/>
          </a:blip>
          <a:stretch>
            <a:fillRect/>
          </a:stretch>
        </p:blipFill>
        <p:spPr>
          <a:xfrm>
            <a:off x="4410950" y="2334963"/>
            <a:ext cx="85725" cy="123825"/>
          </a:xfrm>
          <a:prstGeom prst="rect">
            <a:avLst/>
          </a:prstGeom>
          <a:noFill/>
          <a:ln>
            <a:noFill/>
          </a:ln>
        </p:spPr>
      </p:pic>
      <p:pic>
        <p:nvPicPr>
          <p:cNvPr id="595" name="Google Shape;595;p82"/>
          <p:cNvPicPr preferRelativeResize="0"/>
          <p:nvPr/>
        </p:nvPicPr>
        <p:blipFill>
          <a:blip r:embed="rId5">
            <a:alphaModFix/>
          </a:blip>
          <a:stretch>
            <a:fillRect/>
          </a:stretch>
        </p:blipFill>
        <p:spPr>
          <a:xfrm>
            <a:off x="4410988" y="1612313"/>
            <a:ext cx="85725" cy="123825"/>
          </a:xfrm>
          <a:prstGeom prst="rect">
            <a:avLst/>
          </a:prstGeom>
          <a:noFill/>
          <a:ln>
            <a:noFill/>
          </a:ln>
        </p:spPr>
      </p:pic>
      <p:pic>
        <p:nvPicPr>
          <p:cNvPr id="596" name="Google Shape;596;p82"/>
          <p:cNvPicPr preferRelativeResize="0"/>
          <p:nvPr/>
        </p:nvPicPr>
        <p:blipFill>
          <a:blip r:embed="rId5">
            <a:alphaModFix/>
          </a:blip>
          <a:stretch>
            <a:fillRect/>
          </a:stretch>
        </p:blipFill>
        <p:spPr>
          <a:xfrm>
            <a:off x="4410975" y="964000"/>
            <a:ext cx="85725" cy="123825"/>
          </a:xfrm>
          <a:prstGeom prst="rect">
            <a:avLst/>
          </a:prstGeom>
          <a:noFill/>
          <a:ln>
            <a:noFill/>
          </a:ln>
        </p:spPr>
      </p:pic>
      <p:pic>
        <p:nvPicPr>
          <p:cNvPr id="597" name="Google Shape;597;p82"/>
          <p:cNvPicPr preferRelativeResize="0"/>
          <p:nvPr/>
        </p:nvPicPr>
        <p:blipFill>
          <a:blip r:embed="rId5">
            <a:alphaModFix/>
          </a:blip>
          <a:stretch>
            <a:fillRect/>
          </a:stretch>
        </p:blipFill>
        <p:spPr>
          <a:xfrm>
            <a:off x="4982588" y="963988"/>
            <a:ext cx="85725" cy="123825"/>
          </a:xfrm>
          <a:prstGeom prst="rect">
            <a:avLst/>
          </a:prstGeom>
          <a:noFill/>
          <a:ln>
            <a:noFill/>
          </a:ln>
        </p:spPr>
      </p:pic>
      <p:pic>
        <p:nvPicPr>
          <p:cNvPr id="598" name="Google Shape;598;p82"/>
          <p:cNvPicPr preferRelativeResize="0"/>
          <p:nvPr/>
        </p:nvPicPr>
        <p:blipFill>
          <a:blip r:embed="rId5">
            <a:alphaModFix/>
          </a:blip>
          <a:stretch>
            <a:fillRect/>
          </a:stretch>
        </p:blipFill>
        <p:spPr>
          <a:xfrm>
            <a:off x="3862400" y="964000"/>
            <a:ext cx="85725" cy="123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2" name="Shape 602"/>
        <p:cNvGrpSpPr/>
        <p:nvPr/>
      </p:nvGrpSpPr>
      <p:grpSpPr>
        <a:xfrm>
          <a:off x="0" y="0"/>
          <a:ext cx="0" cy="0"/>
          <a:chOff x="0" y="0"/>
          <a:chExt cx="0" cy="0"/>
        </a:xfrm>
      </p:grpSpPr>
      <p:sp>
        <p:nvSpPr>
          <p:cNvPr id="603" name="Google Shape;603;p83"/>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LA SURFACE</a:t>
            </a:r>
            <a:br>
              <a:rPr lang="it"/>
            </a:br>
            <a:r>
              <a:rPr lang="it"/>
              <a:t>E IL RECT</a:t>
            </a:r>
            <a:endParaRPr/>
          </a:p>
        </p:txBody>
      </p:sp>
      <p:sp>
        <p:nvSpPr>
          <p:cNvPr id="604" name="Google Shape;604;p83"/>
          <p:cNvSpPr txBox="1"/>
          <p:nvPr>
            <p:ph idx="1" type="body"/>
          </p:nvPr>
        </p:nvSpPr>
        <p:spPr>
          <a:xfrm>
            <a:off x="4161125" y="846225"/>
            <a:ext cx="4399200" cy="304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Abbiamo visto come alcune funzioni del modulo </a:t>
            </a:r>
            <a:r>
              <a:rPr b="1" lang="it">
                <a:latin typeface="Courier New"/>
                <a:ea typeface="Courier New"/>
                <a:cs typeface="Courier New"/>
                <a:sym typeface="Courier New"/>
              </a:rPr>
              <a:t>draw</a:t>
            </a:r>
            <a:r>
              <a:rPr lang="it"/>
              <a:t> ci permettano di disegnare semplici figure geometriche, ma gli oggetti </a:t>
            </a:r>
            <a:r>
              <a:rPr lang="it" u="sng">
                <a:solidFill>
                  <a:schemeClr val="lt2"/>
                </a:solidFill>
                <a:latin typeface="Courier New"/>
                <a:ea typeface="Courier New"/>
                <a:cs typeface="Courier New"/>
                <a:sym typeface="Courier New"/>
                <a:hlinkClick r:id="rId3">
                  <a:extLst>
                    <a:ext uri="{A12FA001-AC4F-418D-AE19-62706E023703}">
                      <ahyp:hlinkClr val="tx"/>
                    </a:ext>
                  </a:extLst>
                </a:hlinkClick>
              </a:rPr>
              <a:t>Surface</a:t>
            </a:r>
            <a:r>
              <a:rPr lang="it"/>
              <a:t> e </a:t>
            </a:r>
            <a:r>
              <a:rPr lang="it" u="sng">
                <a:solidFill>
                  <a:schemeClr val="lt2"/>
                </a:solidFill>
                <a:latin typeface="Courier New"/>
                <a:ea typeface="Courier New"/>
                <a:cs typeface="Courier New"/>
                <a:sym typeface="Courier New"/>
                <a:hlinkClick r:id="rId4">
                  <a:extLst>
                    <a:ext uri="{A12FA001-AC4F-418D-AE19-62706E023703}">
                      <ahyp:hlinkClr val="tx"/>
                    </a:ext>
                  </a:extLst>
                </a:hlinkClick>
              </a:rPr>
              <a:t>Rect</a:t>
            </a:r>
            <a:r>
              <a:rPr lang="it"/>
              <a:t> ci offrono molte più possibilità.</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4"/>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Creiamo un quadrato</a:t>
            </a:r>
            <a:r>
              <a:rPr lang="it"/>
              <a:t> </a:t>
            </a:r>
            <a:r>
              <a:rPr b="0" lang="it" sz="1400"/>
              <a:t>- La Surface e il Rect</a:t>
            </a:r>
            <a:endParaRPr b="0" sz="1400"/>
          </a:p>
        </p:txBody>
      </p:sp>
      <p:sp>
        <p:nvSpPr>
          <p:cNvPr id="610" name="Google Shape;610;p84"/>
          <p:cNvSpPr txBox="1"/>
          <p:nvPr>
            <p:ph idx="1" type="body"/>
          </p:nvPr>
        </p:nvSpPr>
        <p:spPr>
          <a:xfrm>
            <a:off x="0" y="873975"/>
            <a:ext cx="9144000" cy="38568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4572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init_entities</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Da chiamare prima di avviare il game loop.</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808080"/>
                </a:solidFill>
                <a:highlight>
                  <a:srgbClr val="2B2B2B"/>
                </a:highlight>
                <a:latin typeface="Courier New"/>
                <a:ea typeface="Courier New"/>
                <a:cs typeface="Courier New"/>
                <a:sym typeface="Courier New"/>
              </a:rPr>
              <a:t>    # Creiamo una Surface di dimensioni 50x50.</a:t>
            </a:r>
            <a:br>
              <a:rPr lang="it" sz="1200">
                <a:solidFill>
                  <a:srgbClr val="808080"/>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 = pg.Surface((</a:t>
            </a:r>
            <a:r>
              <a:rPr lang="it" sz="1200">
                <a:solidFill>
                  <a:srgbClr val="6897BB"/>
                </a:solidFill>
                <a:highlight>
                  <a:srgbClr val="2B2B2B"/>
                </a:highlight>
                <a:latin typeface="Courier New"/>
                <a:ea typeface="Courier New"/>
                <a:cs typeface="Courier New"/>
                <a:sym typeface="Courier New"/>
              </a:rPr>
              <a:t>50</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50</a:t>
            </a:r>
            <a:r>
              <a:rPr lang="it"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La coloriamo di giallo.</a:t>
            </a:r>
            <a:br>
              <a:rPr lang="it" sz="1200">
                <a:solidFill>
                  <a:srgbClr val="A9B7C6"/>
                </a:solidFill>
                <a:highlight>
                  <a:srgbClr val="2B2B2B"/>
                </a:highlight>
                <a:latin typeface="Courier New"/>
                <a:ea typeface="Courier New"/>
                <a:cs typeface="Courier New"/>
                <a:sym typeface="Courier New"/>
              </a:rPr>
            </a:br>
            <a:r>
              <a:rPr lang="it" sz="1200">
                <a:solidFill>
                  <a:srgbClr val="94558D"/>
                </a:solidFill>
                <a:highlight>
                  <a:srgbClr val="2B2B2B"/>
                </a:highlight>
                <a:latin typeface="Courier New"/>
                <a:ea typeface="Courier New"/>
                <a:cs typeface="Courier New"/>
                <a:sym typeface="Courier New"/>
              </a:rPr>
              <a:t>    self</a:t>
            </a:r>
            <a:r>
              <a:rPr lang="it" sz="1200">
                <a:solidFill>
                  <a:srgbClr val="A9B7C6"/>
                </a:solidFill>
                <a:highlight>
                  <a:srgbClr val="2B2B2B"/>
                </a:highlight>
                <a:latin typeface="Courier New"/>
                <a:ea typeface="Courier New"/>
                <a:cs typeface="Courier New"/>
                <a:sym typeface="Courier New"/>
              </a:rPr>
              <a:t>.player.fill(</a:t>
            </a:r>
            <a:r>
              <a:rPr lang="it" sz="1200">
                <a:solidFill>
                  <a:srgbClr val="A9B7C6"/>
                </a:solidFill>
                <a:highlight>
                  <a:srgbClr val="2B2B2B"/>
                </a:highlight>
                <a:latin typeface="Courier New"/>
                <a:ea typeface="Courier New"/>
                <a:cs typeface="Courier New"/>
                <a:sym typeface="Courier New"/>
              </a:rPr>
              <a:t>YELLOW</a:t>
            </a:r>
            <a:r>
              <a:rPr lang="it"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Crea un `Rect` delle stesse dimensioni </a:t>
            </a:r>
            <a:r>
              <a:rPr lang="it" sz="1200">
                <a:solidFill>
                  <a:srgbClr val="808080"/>
                </a:solidFill>
                <a:highlight>
                  <a:srgbClr val="2B2B2B"/>
                </a:highlight>
                <a:latin typeface="Courier New"/>
                <a:ea typeface="Courier New"/>
                <a:cs typeface="Courier New"/>
                <a:sym typeface="Courier New"/>
              </a:rPr>
              <a:t>della `Surface`,</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 con l’angolo `topleft` posizionato in `(0, 0)`.</a:t>
            </a:r>
            <a:br>
              <a:rPr lang="it" sz="1200">
                <a:solidFill>
                  <a:srgbClr val="808080"/>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.player_rect =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.player.get_rect()</a:t>
            </a:r>
            <a:endParaRPr sz="1200">
              <a:solidFill>
                <a:srgbClr val="808080"/>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animEffect filter="fade" transition="in">
                                      <p:cBhvr>
                                        <p:cTn dur="1000"/>
                                        <p:tgtEl>
                                          <p:spTgt spid="6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1" st="1"/>
                                            </p:txEl>
                                          </p:spTgt>
                                        </p:tgtEl>
                                        <p:attrNameLst>
                                          <p:attrName>style.visibility</p:attrName>
                                        </p:attrNameLst>
                                      </p:cBhvr>
                                      <p:to>
                                        <p:strVal val="visible"/>
                                      </p:to>
                                    </p:set>
                                    <p:animEffect filter="fade" transition="in">
                                      <p:cBhvr>
                                        <p:cTn dur="1000"/>
                                        <p:tgtEl>
                                          <p:spTgt spid="6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2" st="2"/>
                                            </p:txEl>
                                          </p:spTgt>
                                        </p:tgtEl>
                                        <p:attrNameLst>
                                          <p:attrName>style.visibility</p:attrName>
                                        </p:attrNameLst>
                                      </p:cBhvr>
                                      <p:to>
                                        <p:strVal val="visible"/>
                                      </p:to>
                                    </p:set>
                                    <p:animEffect filter="fade" transition="in">
                                      <p:cBhvr>
                                        <p:cTn dur="1000"/>
                                        <p:tgtEl>
                                          <p:spTgt spid="6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3" st="3"/>
                                            </p:txEl>
                                          </p:spTgt>
                                        </p:tgtEl>
                                        <p:attrNameLst>
                                          <p:attrName>style.visibility</p:attrName>
                                        </p:attrNameLst>
                                      </p:cBhvr>
                                      <p:to>
                                        <p:strVal val="visible"/>
                                      </p:to>
                                    </p:set>
                                    <p:animEffect filter="fade" transition="in">
                                      <p:cBhvr>
                                        <p:cTn dur="1000"/>
                                        <p:tgtEl>
                                          <p:spTgt spid="6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4" st="4"/>
                                            </p:txEl>
                                          </p:spTgt>
                                        </p:tgtEl>
                                        <p:attrNameLst>
                                          <p:attrName>style.visibility</p:attrName>
                                        </p:attrNameLst>
                                      </p:cBhvr>
                                      <p:to>
                                        <p:strVal val="visible"/>
                                      </p:to>
                                    </p:set>
                                    <p:animEffect filter="fade" transition="in">
                                      <p:cBhvr>
                                        <p:cTn dur="1000"/>
                                        <p:tgtEl>
                                          <p:spTgt spid="6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5" st="5"/>
                                            </p:txEl>
                                          </p:spTgt>
                                        </p:tgtEl>
                                        <p:attrNameLst>
                                          <p:attrName>style.visibility</p:attrName>
                                        </p:attrNameLst>
                                      </p:cBhvr>
                                      <p:to>
                                        <p:strVal val="visible"/>
                                      </p:to>
                                    </p:set>
                                    <p:animEffect filter="fade" transition="in">
                                      <p:cBhvr>
                                        <p:cTn dur="1000"/>
                                        <p:tgtEl>
                                          <p:spTgt spid="6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6" st="6"/>
                                            </p:txEl>
                                          </p:spTgt>
                                        </p:tgtEl>
                                        <p:attrNameLst>
                                          <p:attrName>style.visibility</p:attrName>
                                        </p:attrNameLst>
                                      </p:cBhvr>
                                      <p:to>
                                        <p:strVal val="visible"/>
                                      </p:to>
                                    </p:set>
                                    <p:animEffect filter="fade" transition="in">
                                      <p:cBhvr>
                                        <p:cTn dur="1000"/>
                                        <p:tgtEl>
                                          <p:spTgt spid="61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5"/>
          <p:cNvSpPr txBox="1"/>
          <p:nvPr>
            <p:ph idx="1" type="body"/>
          </p:nvPr>
        </p:nvSpPr>
        <p:spPr>
          <a:xfrm>
            <a:off x="0" y="2377775"/>
            <a:ext cx="9144000" cy="23580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91440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draw</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endParaRPr i="1" sz="1200">
              <a:solidFill>
                <a:srgbClr val="629755"/>
              </a:solidFill>
              <a:highlight>
                <a:srgbClr val="2B2B2B"/>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i="1" lang="it" sz="1200">
                <a:solidFill>
                  <a:srgbClr val="629755"/>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.screen.fill(BLUE)</a:t>
            </a:r>
            <a:endParaRPr sz="1200">
              <a:solidFill>
                <a:srgbClr val="A9B7C6"/>
              </a:solidFill>
              <a:highlight>
                <a:srgbClr val="2B2B2B"/>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dest può essere un Rect o una tupla che rappresenta le coordinate.</a:t>
            </a:r>
            <a:endParaRPr sz="1200">
              <a:solidFill>
                <a:srgbClr val="A9B7C6"/>
              </a:solidFill>
              <a:highlight>
                <a:srgbClr val="2B2B2B"/>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i="1" lang="it" sz="1200">
                <a:solidFill>
                  <a:srgbClr val="629755"/>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.screen.blit(</a:t>
            </a:r>
            <a:r>
              <a:rPr lang="it" sz="1200">
                <a:solidFill>
                  <a:srgbClr val="808080"/>
                </a:solidFill>
                <a:highlight>
                  <a:srgbClr val="2B2B2B"/>
                </a:highlight>
                <a:latin typeface="Courier New"/>
                <a:ea typeface="Courier New"/>
                <a:cs typeface="Courier New"/>
                <a:sym typeface="Courier New"/>
              </a:rPr>
              <a:t>source=</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a:t>
            </a:r>
            <a:r>
              <a:rPr lang="it" sz="1200">
                <a:solidFill>
                  <a:srgbClr val="CC7832"/>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dest=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.player_rect)</a:t>
            </a:r>
            <a:endParaRPr sz="1200">
              <a:solidFill>
                <a:srgbClr val="808080"/>
              </a:solidFill>
              <a:highlight>
                <a:srgbClr val="2B2B2B"/>
              </a:highlight>
              <a:latin typeface="Courier New"/>
              <a:ea typeface="Courier New"/>
              <a:cs typeface="Courier New"/>
              <a:sym typeface="Courier New"/>
            </a:endParaRPr>
          </a:p>
          <a:p>
            <a:pPr indent="0" lvl="0" marL="914400" rtl="0" algn="l">
              <a:lnSpc>
                <a:spcPct val="135714"/>
              </a:lnSpc>
              <a:spcBef>
                <a:spcPts val="0"/>
              </a:spcBef>
              <a:spcAft>
                <a:spcPts val="0"/>
              </a:spcAft>
              <a:buNone/>
            </a:pPr>
            <a:r>
              <a:rPr lang="it" sz="1200">
                <a:solidFill>
                  <a:srgbClr val="808080"/>
                </a:solidFill>
                <a:highlight>
                  <a:srgbClr val="2B2B2B"/>
                </a:highlight>
                <a:latin typeface="Courier New"/>
                <a:ea typeface="Courier New"/>
                <a:cs typeface="Courier New"/>
                <a:sym typeface="Courier New"/>
              </a:rPr>
              <a:t> </a:t>
            </a:r>
            <a:r>
              <a:rPr i="1" lang="it" sz="1200">
                <a:solidFill>
                  <a:srgbClr val="629755"/>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pg.display.update()</a:t>
            </a:r>
            <a:endParaRPr sz="1200">
              <a:solidFill>
                <a:srgbClr val="A9B7C6"/>
              </a:solidFill>
              <a:highlight>
                <a:srgbClr val="2B2B2B"/>
              </a:highlight>
              <a:latin typeface="Courier New"/>
              <a:ea typeface="Courier New"/>
              <a:cs typeface="Courier New"/>
              <a:sym typeface="Courier New"/>
            </a:endParaRPr>
          </a:p>
        </p:txBody>
      </p:sp>
      <p:sp>
        <p:nvSpPr>
          <p:cNvPr id="616" name="Google Shape;616;p85"/>
          <p:cNvSpPr txBox="1"/>
          <p:nvPr>
            <p:ph idx="2" type="body"/>
          </p:nvPr>
        </p:nvSpPr>
        <p:spPr>
          <a:xfrm>
            <a:off x="518700" y="648700"/>
            <a:ext cx="8106600" cy="17289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it"/>
              <a:t>Il metodo </a:t>
            </a:r>
            <a:r>
              <a:rPr lang="it" u="sng">
                <a:solidFill>
                  <a:srgbClr val="CC7832"/>
                </a:solidFill>
                <a:latin typeface="Courier New"/>
                <a:ea typeface="Courier New"/>
                <a:cs typeface="Courier New"/>
                <a:sym typeface="Courier New"/>
                <a:hlinkClick r:id="rId3">
                  <a:extLst>
                    <a:ext uri="{A12FA001-AC4F-418D-AE19-62706E023703}">
                      <ahyp:hlinkClr val="tx"/>
                    </a:ext>
                  </a:extLst>
                </a:hlinkClick>
              </a:rPr>
              <a:t>Surface.blit</a:t>
            </a:r>
            <a:r>
              <a:rPr lang="it"/>
              <a:t> ci permette di disegnare una </a:t>
            </a:r>
            <a:r>
              <a:rPr b="1" lang="it">
                <a:latin typeface="Courier New"/>
                <a:ea typeface="Courier New"/>
                <a:cs typeface="Courier New"/>
                <a:sym typeface="Courier New"/>
              </a:rPr>
              <a:t>Surface</a:t>
            </a:r>
            <a:r>
              <a:rPr lang="it"/>
              <a:t> su un’altra </a:t>
            </a:r>
            <a:r>
              <a:rPr b="1" lang="it">
                <a:latin typeface="Courier New"/>
                <a:ea typeface="Courier New"/>
                <a:cs typeface="Courier New"/>
                <a:sym typeface="Courier New"/>
              </a:rPr>
              <a:t>Surface</a:t>
            </a:r>
            <a:r>
              <a:rPr lang="it"/>
              <a:t>, specificando la posizione tramite l’argomento </a:t>
            </a:r>
            <a:r>
              <a:rPr b="1" lang="it">
                <a:latin typeface="Courier New"/>
                <a:ea typeface="Courier New"/>
                <a:cs typeface="Courier New"/>
                <a:sym typeface="Courier New"/>
              </a:rPr>
              <a:t>dest</a:t>
            </a:r>
            <a:r>
              <a:rPr lang="it"/>
              <a:t>.</a:t>
            </a:r>
            <a:endParaRPr/>
          </a:p>
        </p:txBody>
      </p:sp>
      <p:sp>
        <p:nvSpPr>
          <p:cNvPr id="617" name="Google Shape;617;p85"/>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Disegnamo il quadrato</a:t>
            </a:r>
            <a:r>
              <a:rPr lang="it"/>
              <a:t> </a:t>
            </a:r>
            <a:r>
              <a:rPr b="0" lang="it" sz="1400"/>
              <a:t>- La Surface e il Rect</a:t>
            </a:r>
            <a:endParaRPr b="0"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2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6"/>
          <p:cNvPicPr preferRelativeResize="0"/>
          <p:nvPr/>
        </p:nvPicPr>
        <p:blipFill>
          <a:blip r:embed="rId3">
            <a:alphaModFix/>
          </a:blip>
          <a:stretch>
            <a:fillRect/>
          </a:stretch>
        </p:blipFill>
        <p:spPr>
          <a:xfrm>
            <a:off x="3917650" y="1363888"/>
            <a:ext cx="4806949" cy="2930938"/>
          </a:xfrm>
          <a:prstGeom prst="rect">
            <a:avLst/>
          </a:prstGeom>
          <a:noFill/>
          <a:ln>
            <a:noFill/>
          </a:ln>
        </p:spPr>
      </p:pic>
      <p:sp>
        <p:nvSpPr>
          <p:cNvPr id="623" name="Google Shape;623;p86"/>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624" name="Google Shape;624;p86"/>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PROPRIO UN BEL QUADRATO</a:t>
            </a:r>
            <a:r>
              <a:rPr b="0" lang="it" sz="2000"/>
              <a:t> - La Surface e il Rect</a:t>
            </a:r>
            <a:endParaRPr b="0" sz="2000"/>
          </a:p>
        </p:txBody>
      </p:sp>
      <p:sp>
        <p:nvSpPr>
          <p:cNvPr id="625" name="Google Shape;625;p86"/>
          <p:cNvSpPr txBox="1"/>
          <p:nvPr>
            <p:ph idx="1" type="body"/>
          </p:nvPr>
        </p:nvSpPr>
        <p:spPr>
          <a:xfrm>
            <a:off x="419400" y="1038700"/>
            <a:ext cx="3285000" cy="37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Diciamocelo, è proprio un bel quadrato!</a:t>
            </a:r>
            <a:endParaRPr/>
          </a:p>
          <a:p>
            <a:pPr indent="0" lvl="0" marL="0" rtl="0" algn="ctr">
              <a:spcBef>
                <a:spcPts val="1000"/>
              </a:spcBef>
              <a:spcAft>
                <a:spcPts val="1000"/>
              </a:spcAft>
              <a:buNone/>
            </a:pPr>
            <a:r>
              <a:rPr lang="it"/>
              <a:t>Ma cosa ci </a:t>
            </a:r>
            <a:r>
              <a:rPr lang="it"/>
              <a:t>abbiamo guadagnato</a:t>
            </a:r>
            <a:r>
              <a:rPr lang="it"/>
              <a:t> a usare questi oggetti, al posto della </a:t>
            </a:r>
            <a:r>
              <a:rPr lang="it" u="sng">
                <a:solidFill>
                  <a:schemeClr val="dk2"/>
                </a:solidFill>
                <a:latin typeface="Courier New"/>
                <a:ea typeface="Courier New"/>
                <a:cs typeface="Courier New"/>
                <a:sym typeface="Courier New"/>
                <a:hlinkClick r:id="rId4">
                  <a:extLst>
                    <a:ext uri="{A12FA001-AC4F-418D-AE19-62706E023703}">
                      <ahyp:hlinkClr val="tx"/>
                    </a:ext>
                  </a:extLst>
                </a:hlinkClick>
              </a:rPr>
              <a:t>draw.rect</a:t>
            </a:r>
            <a:r>
              <a:rPr lang="it" u="sng">
                <a:solidFill>
                  <a:schemeClr val="dk2"/>
                </a:solidFill>
                <a:latin typeface="Courier New"/>
                <a:ea typeface="Courier New"/>
                <a:cs typeface="Courier New"/>
                <a:sym typeface="Courier New"/>
                <a:hlinkClick r:id="rId5">
                  <a:extLst>
                    <a:ext uri="{A12FA001-AC4F-418D-AE19-62706E023703}">
                      <ahyp:hlinkClr val="tx"/>
                    </a:ext>
                  </a:extLst>
                </a:hlinkClick>
              </a:rPr>
              <a:t>()</a:t>
            </a:r>
            <a:r>
              <a:rPr lang="it"/>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87"/>
          <p:cNvPicPr preferRelativeResize="0"/>
          <p:nvPr/>
        </p:nvPicPr>
        <p:blipFill>
          <a:blip r:embed="rId3">
            <a:alphaModFix/>
          </a:blip>
          <a:stretch>
            <a:fillRect/>
          </a:stretch>
        </p:blipFill>
        <p:spPr>
          <a:xfrm>
            <a:off x="3917619" y="1106276"/>
            <a:ext cx="4806981" cy="2930950"/>
          </a:xfrm>
          <a:prstGeom prst="rect">
            <a:avLst/>
          </a:prstGeom>
          <a:noFill/>
          <a:ln>
            <a:noFill/>
          </a:ln>
        </p:spPr>
      </p:pic>
      <p:sp>
        <p:nvSpPr>
          <p:cNvPr id="631" name="Google Shape;631;p87"/>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632" name="Google Shape;632;p87"/>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DISEGNARE SULLE SURFACE </a:t>
            </a:r>
            <a:r>
              <a:rPr b="0" lang="it" sz="2000"/>
              <a:t>- La Surface e il Rect</a:t>
            </a:r>
            <a:endParaRPr b="0" sz="2000"/>
          </a:p>
        </p:txBody>
      </p:sp>
      <p:sp>
        <p:nvSpPr>
          <p:cNvPr id="633" name="Google Shape;633;p87"/>
          <p:cNvSpPr txBox="1"/>
          <p:nvPr>
            <p:ph idx="1" type="body"/>
          </p:nvPr>
        </p:nvSpPr>
        <p:spPr>
          <a:xfrm>
            <a:off x="419400" y="1106275"/>
            <a:ext cx="3285000" cy="2036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Su una </a:t>
            </a:r>
            <a:r>
              <a:rPr b="1" lang="it">
                <a:latin typeface="Courier New"/>
                <a:ea typeface="Courier New"/>
                <a:cs typeface="Courier New"/>
                <a:sym typeface="Courier New"/>
              </a:rPr>
              <a:t>Surface</a:t>
            </a:r>
            <a:r>
              <a:rPr lang="it"/>
              <a:t> possiamo disegnare qualunque cosa.</a:t>
            </a:r>
            <a:endParaRPr/>
          </a:p>
        </p:txBody>
      </p:sp>
      <p:sp>
        <p:nvSpPr>
          <p:cNvPr id="634" name="Google Shape;634;p87"/>
          <p:cNvSpPr txBox="1"/>
          <p:nvPr>
            <p:ph idx="1" type="body"/>
          </p:nvPr>
        </p:nvSpPr>
        <p:spPr>
          <a:xfrm>
            <a:off x="419400" y="3142650"/>
            <a:ext cx="5637600" cy="16071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init_entities</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 </a:t>
            </a:r>
            <a:r>
              <a:rPr lang="it" sz="1200">
                <a:solidFill>
                  <a:srgbClr val="A9B7C6"/>
                </a:solidFill>
                <a:highlight>
                  <a:srgbClr val="434343"/>
                </a:highlight>
                <a:latin typeface="Courier New"/>
                <a:ea typeface="Courier New"/>
                <a:cs typeface="Courier New"/>
                <a:sym typeface="Courier New"/>
              </a:rPr>
              <a:t>...</a:t>
            </a: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Dopo aver creato il player.</a:t>
            </a:r>
            <a:endParaRPr sz="12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eye = pg.Surface((</a:t>
            </a:r>
            <a:r>
              <a:rPr lang="it" sz="1200">
                <a:solidFill>
                  <a:srgbClr val="6897BB"/>
                </a:solidFill>
                <a:highlight>
                  <a:srgbClr val="2B2B2B"/>
                </a:highlight>
                <a:latin typeface="Courier New"/>
                <a:ea typeface="Courier New"/>
                <a:cs typeface="Courier New"/>
                <a:sym typeface="Courier New"/>
              </a:rPr>
              <a:t>10</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20</a:t>
            </a:r>
            <a:r>
              <a:rPr lang="it"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eye.fill(</a:t>
            </a:r>
            <a:r>
              <a:rPr lang="it" sz="1200">
                <a:solidFill>
                  <a:srgbClr val="6A8759"/>
                </a:solidFill>
                <a:highlight>
                  <a:srgbClr val="2B2B2B"/>
                </a:highlight>
                <a:latin typeface="Courier New"/>
                <a:ea typeface="Courier New"/>
                <a:cs typeface="Courier New"/>
                <a:sym typeface="Courier New"/>
              </a:rPr>
              <a:t>"black"</a:t>
            </a:r>
            <a:r>
              <a:rPr lang="it"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Come `Surface.blit`, </a:t>
            </a:r>
            <a:r>
              <a:rPr lang="it" sz="1200">
                <a:solidFill>
                  <a:srgbClr val="808080"/>
                </a:solidFill>
                <a:highlight>
                  <a:srgbClr val="2B2B2B"/>
                </a:highlight>
                <a:latin typeface="Courier New"/>
                <a:ea typeface="Courier New"/>
                <a:cs typeface="Courier New"/>
                <a:sym typeface="Courier New"/>
              </a:rPr>
              <a:t>ma prende un iterabile</a:t>
            </a:r>
            <a:r>
              <a:rPr lang="it" sz="1200">
                <a:solidFill>
                  <a:srgbClr val="808080"/>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94558D"/>
                </a:solidFill>
                <a:highlight>
                  <a:srgbClr val="2B2B2B"/>
                </a:highlight>
                <a:latin typeface="Courier New"/>
                <a:ea typeface="Courier New"/>
                <a:cs typeface="Courier New"/>
                <a:sym typeface="Courier New"/>
              </a:rPr>
              <a:t>    self</a:t>
            </a:r>
            <a:r>
              <a:rPr lang="it" sz="1200">
                <a:solidFill>
                  <a:srgbClr val="A9B7C6"/>
                </a:solidFill>
                <a:highlight>
                  <a:srgbClr val="2B2B2B"/>
                </a:highlight>
                <a:latin typeface="Courier New"/>
                <a:ea typeface="Courier New"/>
                <a:cs typeface="Courier New"/>
                <a:sym typeface="Courier New"/>
              </a:rPr>
              <a:t>.player.blits([(eye</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a:t>
            </a:r>
            <a:r>
              <a:rPr lang="it" sz="1200">
                <a:solidFill>
                  <a:srgbClr val="6897BB"/>
                </a:solidFill>
                <a:highlight>
                  <a:srgbClr val="2B2B2B"/>
                </a:highlight>
                <a:latin typeface="Courier New"/>
                <a:ea typeface="Courier New"/>
                <a:cs typeface="Courier New"/>
                <a:sym typeface="Courier New"/>
              </a:rPr>
              <a:t>12</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10</a:t>
            </a:r>
            <a:r>
              <a:rPr lang="it" sz="1200">
                <a:solidFill>
                  <a:srgbClr val="A9B7C6"/>
                </a:solidFill>
                <a:highlight>
                  <a:srgbClr val="2B2B2B"/>
                </a:highlight>
                <a:latin typeface="Courier New"/>
                <a:ea typeface="Courier New"/>
                <a:cs typeface="Courier New"/>
                <a:sym typeface="Courier New"/>
              </a:rPr>
              <a:t>))</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(eye</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a:t>
            </a:r>
            <a:r>
              <a:rPr lang="it" sz="1200">
                <a:solidFill>
                  <a:srgbClr val="6897BB"/>
                </a:solidFill>
                <a:highlight>
                  <a:srgbClr val="2B2B2B"/>
                </a:highlight>
                <a:latin typeface="Courier New"/>
                <a:ea typeface="Courier New"/>
                <a:cs typeface="Courier New"/>
                <a:sym typeface="Courier New"/>
              </a:rPr>
              <a:t>28</a:t>
            </a:r>
            <a:r>
              <a:rPr lang="it" sz="1200">
                <a:solidFill>
                  <a:srgbClr val="CC7832"/>
                </a:solidFill>
                <a:highlight>
                  <a:srgbClr val="2B2B2B"/>
                </a:highlight>
                <a:latin typeface="Courier New"/>
                <a:ea typeface="Courier New"/>
                <a:cs typeface="Courier New"/>
                <a:sym typeface="Courier New"/>
              </a:rPr>
              <a:t>, </a:t>
            </a:r>
            <a:r>
              <a:rPr lang="it" sz="1200">
                <a:solidFill>
                  <a:srgbClr val="6897BB"/>
                </a:solidFill>
                <a:highlight>
                  <a:srgbClr val="2B2B2B"/>
                </a:highlight>
                <a:latin typeface="Courier New"/>
                <a:ea typeface="Courier New"/>
                <a:cs typeface="Courier New"/>
                <a:sym typeface="Courier New"/>
              </a:rPr>
              <a:t>10</a:t>
            </a:r>
            <a:r>
              <a:rPr lang="it" sz="1200">
                <a:solidFill>
                  <a:srgbClr val="A9B7C6"/>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8"/>
          <p:cNvPicPr preferRelativeResize="0"/>
          <p:nvPr/>
        </p:nvPicPr>
        <p:blipFill>
          <a:blip r:embed="rId3">
            <a:alphaModFix/>
          </a:blip>
          <a:stretch>
            <a:fillRect/>
          </a:stretch>
        </p:blipFill>
        <p:spPr>
          <a:xfrm>
            <a:off x="3811025" y="989612"/>
            <a:ext cx="5020199" cy="3148338"/>
          </a:xfrm>
          <a:prstGeom prst="rect">
            <a:avLst/>
          </a:prstGeom>
          <a:noFill/>
          <a:ln>
            <a:noFill/>
          </a:ln>
        </p:spPr>
      </p:pic>
      <p:sp>
        <p:nvSpPr>
          <p:cNvPr id="640" name="Google Shape;640;p88"/>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641" name="Google Shape;641;p88"/>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MUOVERE I RECT</a:t>
            </a:r>
            <a:r>
              <a:rPr b="0" lang="it" sz="2000"/>
              <a:t> - La Surface e il Rect</a:t>
            </a:r>
            <a:endParaRPr b="0" sz="2000"/>
          </a:p>
        </p:txBody>
      </p:sp>
      <p:sp>
        <p:nvSpPr>
          <p:cNvPr id="642" name="Google Shape;642;p88"/>
          <p:cNvSpPr txBox="1"/>
          <p:nvPr>
            <p:ph idx="1" type="body"/>
          </p:nvPr>
        </p:nvSpPr>
        <p:spPr>
          <a:xfrm>
            <a:off x="419400" y="1106275"/>
            <a:ext cx="3285000" cy="20364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it"/>
              <a:t>E il </a:t>
            </a:r>
            <a:r>
              <a:rPr b="1" lang="it">
                <a:latin typeface="Courier New"/>
                <a:ea typeface="Courier New"/>
                <a:cs typeface="Courier New"/>
                <a:sym typeface="Courier New"/>
              </a:rPr>
              <a:t>Rect</a:t>
            </a:r>
            <a:r>
              <a:rPr lang="it"/>
              <a:t> è un oggetto di cui possiamo modificare facilmente la posizione.</a:t>
            </a:r>
            <a:endParaRPr/>
          </a:p>
        </p:txBody>
      </p:sp>
      <p:pic>
        <p:nvPicPr>
          <p:cNvPr id="643" name="Google Shape;643;p88"/>
          <p:cNvPicPr preferRelativeResize="0"/>
          <p:nvPr/>
        </p:nvPicPr>
        <p:blipFill>
          <a:blip r:embed="rId4">
            <a:alphaModFix/>
          </a:blip>
          <a:stretch>
            <a:fillRect/>
          </a:stretch>
        </p:blipFill>
        <p:spPr>
          <a:xfrm>
            <a:off x="3811024" y="1005542"/>
            <a:ext cx="5020200" cy="3132421"/>
          </a:xfrm>
          <a:prstGeom prst="rect">
            <a:avLst/>
          </a:prstGeom>
          <a:noFill/>
          <a:ln>
            <a:noFill/>
          </a:ln>
        </p:spPr>
      </p:pic>
      <p:sp>
        <p:nvSpPr>
          <p:cNvPr id="644" name="Google Shape;644;p88"/>
          <p:cNvSpPr txBox="1"/>
          <p:nvPr>
            <p:ph idx="1" type="body"/>
          </p:nvPr>
        </p:nvSpPr>
        <p:spPr>
          <a:xfrm>
            <a:off x="419400" y="3142650"/>
            <a:ext cx="5637600" cy="16071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def </a:t>
            </a:r>
            <a:r>
              <a:rPr lang="it" sz="1200">
                <a:solidFill>
                  <a:srgbClr val="FFC66D"/>
                </a:solidFill>
                <a:highlight>
                  <a:srgbClr val="2B2B2B"/>
                </a:highlight>
                <a:latin typeface="Courier New"/>
                <a:ea typeface="Courier New"/>
                <a:cs typeface="Courier New"/>
                <a:sym typeface="Courier New"/>
              </a:rPr>
              <a:t>update</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endParaRPr i="1" sz="1200">
              <a:solidFill>
                <a:srgbClr val="629755"/>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200">
                <a:solidFill>
                  <a:srgbClr val="629755"/>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.player_rect.x += </a:t>
            </a:r>
            <a:r>
              <a:rPr lang="it" sz="1200">
                <a:solidFill>
                  <a:srgbClr val="6897BB"/>
                </a:solidFill>
                <a:highlight>
                  <a:srgbClr val="2B2B2B"/>
                </a:highlight>
                <a:latin typeface="Courier New"/>
                <a:ea typeface="Courier New"/>
                <a:cs typeface="Courier New"/>
                <a:sym typeface="Courier New"/>
              </a:rPr>
              <a:t>1</a:t>
            </a:r>
            <a:endParaRPr sz="1200">
              <a:solidFill>
                <a:srgbClr val="6897BB"/>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6897BB"/>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Se esce dallo schermo, lo ri-posizioniamo a sinistra.</a:t>
            </a:r>
            <a:endParaRPr sz="1200">
              <a:solidFill>
                <a:srgbClr val="6897BB"/>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6897BB"/>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if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.player_rect.x &gt; RISOLUZIONE[</a:t>
            </a:r>
            <a:r>
              <a:rPr lang="it" sz="1200">
                <a:solidFill>
                  <a:srgbClr val="6897BB"/>
                </a:solidFill>
                <a:highlight>
                  <a:srgbClr val="2B2B2B"/>
                </a:highlight>
                <a:latin typeface="Courier New"/>
                <a:ea typeface="Courier New"/>
                <a:cs typeface="Courier New"/>
                <a:sym typeface="Courier New"/>
              </a:rPr>
              <a:t>0</a:t>
            </a:r>
            <a:r>
              <a:rPr lang="it"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.player_rect.right = </a:t>
            </a:r>
            <a:r>
              <a:rPr lang="it" sz="1200">
                <a:solidFill>
                  <a:srgbClr val="6897BB"/>
                </a:solidFill>
                <a:highlight>
                  <a:srgbClr val="2B2B2B"/>
                </a:highlight>
                <a:latin typeface="Courier New"/>
                <a:ea typeface="Courier New"/>
                <a:cs typeface="Courier New"/>
                <a:sym typeface="Courier New"/>
              </a:rPr>
              <a:t>0</a:t>
            </a:r>
            <a:endParaRPr sz="1200">
              <a:solidFill>
                <a:srgbClr val="CC7832"/>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sp>
        <p:nvSpPr>
          <p:cNvPr id="331" name="Google Shape;331;p53"/>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CORE CONCEPT</a:t>
            </a:r>
            <a:endParaRPr/>
          </a:p>
        </p:txBody>
      </p:sp>
      <p:sp>
        <p:nvSpPr>
          <p:cNvPr id="332" name="Google Shape;332;p53"/>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processo di sviluppo</a:t>
            </a:r>
            <a:endParaRPr/>
          </a:p>
        </p:txBody>
      </p:sp>
      <p:sp>
        <p:nvSpPr>
          <p:cNvPr id="333" name="Google Shape;333;p53"/>
          <p:cNvSpPr txBox="1"/>
          <p:nvPr>
            <p:ph idx="1" type="body"/>
          </p:nvPr>
        </p:nvSpPr>
        <p:spPr>
          <a:xfrm>
            <a:off x="4161125" y="0"/>
            <a:ext cx="4399200" cy="47454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È l’idea su cui il gioco si basa</a:t>
            </a:r>
            <a:r>
              <a:rPr lang="it"/>
              <a:t>.</a:t>
            </a:r>
            <a:endParaRPr/>
          </a:p>
          <a:p>
            <a:pPr indent="-330200" lvl="0" marL="457200" rtl="0" algn="l">
              <a:spcBef>
                <a:spcPts val="1000"/>
              </a:spcBef>
              <a:spcAft>
                <a:spcPts val="0"/>
              </a:spcAft>
              <a:buClr>
                <a:schemeClr val="lt1"/>
              </a:buClr>
              <a:buSzPts val="1600"/>
              <a:buChar char="❙"/>
            </a:pPr>
            <a:r>
              <a:rPr lang="it"/>
              <a:t>Deve essere una frase concisa, che racchiuda l’essenza del gioco.</a:t>
            </a:r>
            <a:endParaRPr i="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animEffect filter="fade" transition="in">
                                      <p:cBhvr>
                                        <p:cTn dur="1000"/>
                                        <p:tgtEl>
                                          <p:spTgt spid="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animEffect filter="fade" transition="in">
                                      <p:cBhvr>
                                        <p:cTn dur="1000"/>
                                        <p:tgtEl>
                                          <p:spTgt spid="33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9"/>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650" name="Google Shape;650;p89"/>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Font typeface="Poppins"/>
              <a:buChar char="❙"/>
            </a:pPr>
            <a:r>
              <a:rPr lang="it"/>
              <a:t>DIVERSI TIPI DI IMMAGINE IN COMPUTER GRAPHICS</a:t>
            </a:r>
            <a:endParaRPr b="0" sz="2000"/>
          </a:p>
        </p:txBody>
      </p:sp>
      <p:pic>
        <p:nvPicPr>
          <p:cNvPr id="651" name="Google Shape;651;p89"/>
          <p:cNvPicPr preferRelativeResize="0"/>
          <p:nvPr/>
        </p:nvPicPr>
        <p:blipFill>
          <a:blip r:embed="rId3">
            <a:alphaModFix/>
          </a:blip>
          <a:stretch>
            <a:fillRect/>
          </a:stretch>
        </p:blipFill>
        <p:spPr>
          <a:xfrm rot="5400000">
            <a:off x="7165350" y="2527388"/>
            <a:ext cx="1676400" cy="1066800"/>
          </a:xfrm>
          <a:prstGeom prst="rect">
            <a:avLst/>
          </a:prstGeom>
          <a:noFill/>
          <a:ln>
            <a:noFill/>
          </a:ln>
        </p:spPr>
      </p:pic>
      <p:grpSp>
        <p:nvGrpSpPr>
          <p:cNvPr id="652" name="Google Shape;652;p89"/>
          <p:cNvGrpSpPr/>
          <p:nvPr/>
        </p:nvGrpSpPr>
        <p:grpSpPr>
          <a:xfrm>
            <a:off x="759450" y="2584538"/>
            <a:ext cx="762000" cy="933463"/>
            <a:chOff x="759450" y="2584538"/>
            <a:chExt cx="762000" cy="933463"/>
          </a:xfrm>
        </p:grpSpPr>
        <p:pic>
          <p:nvPicPr>
            <p:cNvPr id="653" name="Google Shape;653;p89"/>
            <p:cNvPicPr preferRelativeResize="0"/>
            <p:nvPr/>
          </p:nvPicPr>
          <p:blipFill>
            <a:blip r:embed="rId4">
              <a:alphaModFix/>
            </a:blip>
            <a:stretch>
              <a:fillRect/>
            </a:stretch>
          </p:blipFill>
          <p:spPr>
            <a:xfrm>
              <a:off x="1157850" y="2584538"/>
              <a:ext cx="323850" cy="342900"/>
            </a:xfrm>
            <a:prstGeom prst="rect">
              <a:avLst/>
            </a:prstGeom>
            <a:noFill/>
            <a:ln>
              <a:noFill/>
            </a:ln>
          </p:spPr>
        </p:pic>
        <p:pic>
          <p:nvPicPr>
            <p:cNvPr id="654" name="Google Shape;654;p89"/>
            <p:cNvPicPr preferRelativeResize="0"/>
            <p:nvPr/>
          </p:nvPicPr>
          <p:blipFill>
            <a:blip r:embed="rId5">
              <a:alphaModFix/>
            </a:blip>
            <a:stretch>
              <a:fillRect/>
            </a:stretch>
          </p:blipFill>
          <p:spPr>
            <a:xfrm>
              <a:off x="759450" y="3213200"/>
              <a:ext cx="762000" cy="304800"/>
            </a:xfrm>
            <a:prstGeom prst="rect">
              <a:avLst/>
            </a:prstGeom>
            <a:noFill/>
            <a:ln>
              <a:noFill/>
            </a:ln>
          </p:spPr>
        </p:pic>
        <p:pic>
          <p:nvPicPr>
            <p:cNvPr id="655" name="Google Shape;655;p89"/>
            <p:cNvPicPr preferRelativeResize="0"/>
            <p:nvPr/>
          </p:nvPicPr>
          <p:blipFill>
            <a:blip r:embed="rId6">
              <a:alphaModFix/>
            </a:blip>
            <a:stretch>
              <a:fillRect/>
            </a:stretch>
          </p:blipFill>
          <p:spPr>
            <a:xfrm>
              <a:off x="821050" y="2679800"/>
              <a:ext cx="152400" cy="152400"/>
            </a:xfrm>
            <a:prstGeom prst="rect">
              <a:avLst/>
            </a:prstGeom>
            <a:noFill/>
            <a:ln>
              <a:noFill/>
            </a:ln>
          </p:spPr>
        </p:pic>
      </p:grpSp>
      <p:pic>
        <p:nvPicPr>
          <p:cNvPr id="656" name="Google Shape;656;p89"/>
          <p:cNvPicPr preferRelativeResize="0"/>
          <p:nvPr/>
        </p:nvPicPr>
        <p:blipFill>
          <a:blip r:embed="rId7">
            <a:alphaModFix/>
          </a:blip>
          <a:stretch>
            <a:fillRect/>
          </a:stretch>
        </p:blipFill>
        <p:spPr>
          <a:xfrm>
            <a:off x="3131775" y="2527388"/>
            <a:ext cx="609600" cy="1066800"/>
          </a:xfrm>
          <a:prstGeom prst="rect">
            <a:avLst/>
          </a:prstGeom>
          <a:noFill/>
          <a:ln>
            <a:noFill/>
          </a:ln>
        </p:spPr>
      </p:pic>
      <p:grpSp>
        <p:nvGrpSpPr>
          <p:cNvPr id="657" name="Google Shape;657;p89"/>
          <p:cNvGrpSpPr/>
          <p:nvPr/>
        </p:nvGrpSpPr>
        <p:grpSpPr>
          <a:xfrm>
            <a:off x="5483850" y="2679788"/>
            <a:ext cx="457200" cy="762000"/>
            <a:chOff x="5483850" y="2679788"/>
            <a:chExt cx="457200" cy="762000"/>
          </a:xfrm>
        </p:grpSpPr>
        <p:pic>
          <p:nvPicPr>
            <p:cNvPr id="658" name="Google Shape;658;p89"/>
            <p:cNvPicPr preferRelativeResize="0"/>
            <p:nvPr/>
          </p:nvPicPr>
          <p:blipFill>
            <a:blip r:embed="rId8">
              <a:alphaModFix/>
            </a:blip>
            <a:stretch>
              <a:fillRect/>
            </a:stretch>
          </p:blipFill>
          <p:spPr>
            <a:xfrm>
              <a:off x="5483850" y="2679788"/>
              <a:ext cx="152400" cy="152400"/>
            </a:xfrm>
            <a:prstGeom prst="rect">
              <a:avLst/>
            </a:prstGeom>
            <a:noFill/>
            <a:ln>
              <a:noFill/>
            </a:ln>
          </p:spPr>
        </p:pic>
        <p:pic>
          <p:nvPicPr>
            <p:cNvPr id="659" name="Google Shape;659;p89"/>
            <p:cNvPicPr preferRelativeResize="0"/>
            <p:nvPr/>
          </p:nvPicPr>
          <p:blipFill>
            <a:blip r:embed="rId9">
              <a:alphaModFix/>
            </a:blip>
            <a:stretch>
              <a:fillRect/>
            </a:stretch>
          </p:blipFill>
          <p:spPr>
            <a:xfrm>
              <a:off x="5788650" y="2679788"/>
              <a:ext cx="152400" cy="152400"/>
            </a:xfrm>
            <a:prstGeom prst="rect">
              <a:avLst/>
            </a:prstGeom>
            <a:noFill/>
            <a:ln>
              <a:noFill/>
            </a:ln>
          </p:spPr>
        </p:pic>
        <p:pic>
          <p:nvPicPr>
            <p:cNvPr id="660" name="Google Shape;660;p89"/>
            <p:cNvPicPr preferRelativeResize="0"/>
            <p:nvPr/>
          </p:nvPicPr>
          <p:blipFill>
            <a:blip r:embed="rId10">
              <a:alphaModFix/>
            </a:blip>
            <a:stretch>
              <a:fillRect/>
            </a:stretch>
          </p:blipFill>
          <p:spPr>
            <a:xfrm>
              <a:off x="5483850" y="2984588"/>
              <a:ext cx="152400" cy="152400"/>
            </a:xfrm>
            <a:prstGeom prst="rect">
              <a:avLst/>
            </a:prstGeom>
            <a:noFill/>
            <a:ln>
              <a:noFill/>
            </a:ln>
          </p:spPr>
        </p:pic>
        <p:pic>
          <p:nvPicPr>
            <p:cNvPr id="661" name="Google Shape;661;p89"/>
            <p:cNvPicPr preferRelativeResize="0"/>
            <p:nvPr/>
          </p:nvPicPr>
          <p:blipFill>
            <a:blip r:embed="rId11">
              <a:alphaModFix/>
            </a:blip>
            <a:stretch>
              <a:fillRect/>
            </a:stretch>
          </p:blipFill>
          <p:spPr>
            <a:xfrm>
              <a:off x="5788650" y="2984588"/>
              <a:ext cx="152400" cy="152400"/>
            </a:xfrm>
            <a:prstGeom prst="rect">
              <a:avLst/>
            </a:prstGeom>
            <a:noFill/>
            <a:ln>
              <a:noFill/>
            </a:ln>
          </p:spPr>
        </p:pic>
        <p:pic>
          <p:nvPicPr>
            <p:cNvPr id="662" name="Google Shape;662;p89"/>
            <p:cNvPicPr preferRelativeResize="0"/>
            <p:nvPr/>
          </p:nvPicPr>
          <p:blipFill>
            <a:blip r:embed="rId12">
              <a:alphaModFix/>
            </a:blip>
            <a:stretch>
              <a:fillRect/>
            </a:stretch>
          </p:blipFill>
          <p:spPr>
            <a:xfrm>
              <a:off x="5483850" y="3289388"/>
              <a:ext cx="152400" cy="152400"/>
            </a:xfrm>
            <a:prstGeom prst="rect">
              <a:avLst/>
            </a:prstGeom>
            <a:noFill/>
            <a:ln>
              <a:noFill/>
            </a:ln>
          </p:spPr>
        </p:pic>
        <p:pic>
          <p:nvPicPr>
            <p:cNvPr id="663" name="Google Shape;663;p89"/>
            <p:cNvPicPr preferRelativeResize="0"/>
            <p:nvPr/>
          </p:nvPicPr>
          <p:blipFill>
            <a:blip r:embed="rId13">
              <a:alphaModFix/>
            </a:blip>
            <a:stretch>
              <a:fillRect/>
            </a:stretch>
          </p:blipFill>
          <p:spPr>
            <a:xfrm>
              <a:off x="5788650" y="3289388"/>
              <a:ext cx="152400" cy="152400"/>
            </a:xfrm>
            <a:prstGeom prst="rect">
              <a:avLst/>
            </a:prstGeom>
            <a:noFill/>
            <a:ln>
              <a:noFill/>
            </a:ln>
          </p:spPr>
        </p:pic>
      </p:grpSp>
      <p:sp>
        <p:nvSpPr>
          <p:cNvPr id="664" name="Google Shape;664;p89"/>
          <p:cNvSpPr txBox="1"/>
          <p:nvPr>
            <p:ph type="title"/>
          </p:nvPr>
        </p:nvSpPr>
        <p:spPr>
          <a:xfrm>
            <a:off x="543900" y="1244500"/>
            <a:ext cx="1193100" cy="8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chemeClr val="accent2"/>
                </a:solidFill>
                <a:latin typeface="Poppins"/>
                <a:ea typeface="Poppins"/>
                <a:cs typeface="Poppins"/>
                <a:sym typeface="Poppins"/>
              </a:rPr>
              <a:t>Sprite</a:t>
            </a:r>
            <a:endParaRPr/>
          </a:p>
        </p:txBody>
      </p:sp>
      <p:sp>
        <p:nvSpPr>
          <p:cNvPr id="665" name="Google Shape;665;p89"/>
          <p:cNvSpPr txBox="1"/>
          <p:nvPr>
            <p:ph idx="2" type="title"/>
          </p:nvPr>
        </p:nvSpPr>
        <p:spPr>
          <a:xfrm>
            <a:off x="5115888" y="1244500"/>
            <a:ext cx="1193100" cy="8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chemeClr val="accent2"/>
                </a:solidFill>
                <a:latin typeface="Poppins"/>
                <a:ea typeface="Poppins"/>
                <a:cs typeface="Poppins"/>
                <a:sym typeface="Poppins"/>
              </a:rPr>
              <a:t>Tile</a:t>
            </a:r>
            <a:endParaRPr/>
          </a:p>
        </p:txBody>
      </p:sp>
      <p:sp>
        <p:nvSpPr>
          <p:cNvPr id="666" name="Google Shape;666;p89"/>
          <p:cNvSpPr txBox="1"/>
          <p:nvPr>
            <p:ph idx="3" type="title"/>
          </p:nvPr>
        </p:nvSpPr>
        <p:spPr>
          <a:xfrm>
            <a:off x="2858400" y="1244513"/>
            <a:ext cx="1146300" cy="8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chemeClr val="accent2"/>
                </a:solidFill>
                <a:latin typeface="Poppins"/>
                <a:ea typeface="Poppins"/>
                <a:cs typeface="Poppins"/>
                <a:sym typeface="Poppins"/>
              </a:rPr>
              <a:t>Sprite sheet</a:t>
            </a:r>
            <a:endParaRPr/>
          </a:p>
        </p:txBody>
      </p:sp>
      <p:sp>
        <p:nvSpPr>
          <p:cNvPr id="667" name="Google Shape;667;p89"/>
          <p:cNvSpPr txBox="1"/>
          <p:nvPr>
            <p:ph idx="4" type="title"/>
          </p:nvPr>
        </p:nvSpPr>
        <p:spPr>
          <a:xfrm>
            <a:off x="7407000" y="1244513"/>
            <a:ext cx="1193100" cy="8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2000">
                <a:solidFill>
                  <a:schemeClr val="accent2"/>
                </a:solidFill>
                <a:latin typeface="Poppins"/>
                <a:ea typeface="Poppins"/>
                <a:cs typeface="Poppins"/>
                <a:sym typeface="Poppins"/>
              </a:rPr>
              <a:t>Tileset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1" name="Shape 671"/>
        <p:cNvGrpSpPr/>
        <p:nvPr/>
      </p:nvGrpSpPr>
      <p:grpSpPr>
        <a:xfrm>
          <a:off x="0" y="0"/>
          <a:ext cx="0" cy="0"/>
          <a:chOff x="0" y="0"/>
          <a:chExt cx="0" cy="0"/>
        </a:xfrm>
      </p:grpSpPr>
      <p:sp>
        <p:nvSpPr>
          <p:cNvPr id="672" name="Google Shape;672;p90"/>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LO SPRITE</a:t>
            </a:r>
            <a:endParaRPr/>
          </a:p>
        </p:txBody>
      </p:sp>
      <p:sp>
        <p:nvSpPr>
          <p:cNvPr id="673" name="Google Shape;673;p90"/>
          <p:cNvSpPr txBox="1"/>
          <p:nvPr>
            <p:ph idx="1" type="body"/>
          </p:nvPr>
        </p:nvSpPr>
        <p:spPr>
          <a:xfrm>
            <a:off x="4161125" y="0"/>
            <a:ext cx="4399200" cy="42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Lo </a:t>
            </a:r>
            <a:r>
              <a:rPr lang="it" u="sng">
                <a:solidFill>
                  <a:schemeClr val="lt1"/>
                </a:solidFill>
                <a:latin typeface="Courier New"/>
                <a:ea typeface="Courier New"/>
                <a:cs typeface="Courier New"/>
                <a:sym typeface="Courier New"/>
                <a:hlinkClick r:id="rId3">
                  <a:extLst>
                    <a:ext uri="{A12FA001-AC4F-418D-AE19-62706E023703}">
                      <ahyp:hlinkClr val="tx"/>
                    </a:ext>
                  </a:extLst>
                </a:hlinkClick>
              </a:rPr>
              <a:t>Sprite</a:t>
            </a:r>
            <a:r>
              <a:rPr lang="it"/>
              <a:t> è un oggetto che rappresenta le entità di gioco.</a:t>
            </a:r>
            <a:endParaRPr/>
          </a:p>
          <a:p>
            <a:pPr indent="0" lvl="0" marL="0" rtl="0" algn="l">
              <a:spcBef>
                <a:spcPts val="1000"/>
              </a:spcBef>
              <a:spcAft>
                <a:spcPts val="0"/>
              </a:spcAft>
              <a:buNone/>
            </a:pPr>
            <a:r>
              <a:rPr lang="it"/>
              <a:t>Esso ha un attributo </a:t>
            </a:r>
            <a:r>
              <a:rPr b="1" lang="it">
                <a:latin typeface="Courier New"/>
                <a:ea typeface="Courier New"/>
                <a:cs typeface="Courier New"/>
                <a:sym typeface="Courier New"/>
              </a:rPr>
              <a:t>image</a:t>
            </a:r>
            <a:r>
              <a:rPr lang="it"/>
              <a:t>, che è una </a:t>
            </a:r>
            <a:r>
              <a:rPr b="1" lang="it">
                <a:latin typeface="Courier New"/>
                <a:ea typeface="Courier New"/>
                <a:cs typeface="Courier New"/>
                <a:sym typeface="Courier New"/>
              </a:rPr>
              <a:t>Surface</a:t>
            </a:r>
            <a:r>
              <a:rPr lang="it"/>
              <a:t>, e un attributo </a:t>
            </a:r>
            <a:r>
              <a:rPr b="1" lang="it">
                <a:latin typeface="Courier New"/>
                <a:ea typeface="Courier New"/>
                <a:cs typeface="Courier New"/>
                <a:sym typeface="Courier New"/>
              </a:rPr>
              <a:t>rect</a:t>
            </a:r>
            <a:r>
              <a:rPr lang="it"/>
              <a:t>, che è un </a:t>
            </a:r>
            <a:r>
              <a:rPr b="1" lang="it">
                <a:latin typeface="Courier New"/>
                <a:ea typeface="Courier New"/>
                <a:cs typeface="Courier New"/>
                <a:sym typeface="Courier New"/>
              </a:rPr>
              <a:t>Rect</a:t>
            </a:r>
            <a:r>
              <a:rPr lang="it"/>
              <a:t>.</a:t>
            </a:r>
            <a:endParaRPr/>
          </a:p>
          <a:p>
            <a:pPr indent="0" lvl="0" marL="0" rtl="0" algn="l">
              <a:spcBef>
                <a:spcPts val="1000"/>
              </a:spcBef>
              <a:spcAft>
                <a:spcPts val="1000"/>
              </a:spcAft>
              <a:buNone/>
            </a:pPr>
            <a:r>
              <a:rPr lang="it"/>
              <a:t>Può inoltre essere inserito in dei </a:t>
            </a:r>
            <a:r>
              <a:rPr lang="it" u="sng">
                <a:solidFill>
                  <a:schemeClr val="lt1"/>
                </a:solidFill>
                <a:latin typeface="Courier New"/>
                <a:ea typeface="Courier New"/>
                <a:cs typeface="Courier New"/>
                <a:sym typeface="Courier New"/>
                <a:hlinkClick r:id="rId4">
                  <a:extLst>
                    <a:ext uri="{A12FA001-AC4F-418D-AE19-62706E023703}">
                      <ahyp:hlinkClr val="tx"/>
                    </a:ext>
                  </a:extLst>
                </a:hlinkClick>
              </a:rPr>
              <a:t>Group</a:t>
            </a:r>
            <a:r>
              <a:rPr lang="it"/>
              <a:t>, che ci rendono più semplice lavorare con tanti sprite.</a:t>
            </a:r>
            <a:endParaRPr/>
          </a:p>
        </p:txBody>
      </p:sp>
      <p:sp>
        <p:nvSpPr>
          <p:cNvPr id="674" name="Google Shape;674;p90"/>
          <p:cNvSpPr/>
          <p:nvPr/>
        </p:nvSpPr>
        <p:spPr>
          <a:xfrm>
            <a:off x="7088105" y="3607723"/>
            <a:ext cx="344100" cy="3453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90"/>
          <p:cNvPicPr preferRelativeResize="0"/>
          <p:nvPr/>
        </p:nvPicPr>
        <p:blipFill>
          <a:blip r:embed="rId5">
            <a:alphaModFix/>
          </a:blip>
          <a:stretch>
            <a:fillRect/>
          </a:stretch>
        </p:blipFill>
        <p:spPr>
          <a:xfrm>
            <a:off x="5289250" y="3654900"/>
            <a:ext cx="249871" cy="250950"/>
          </a:xfrm>
          <a:prstGeom prst="rect">
            <a:avLst/>
          </a:prstGeom>
          <a:noFill/>
          <a:ln>
            <a:noFill/>
          </a:ln>
        </p:spPr>
      </p:pic>
      <p:pic>
        <p:nvPicPr>
          <p:cNvPr id="676" name="Google Shape;676;p90"/>
          <p:cNvPicPr preferRelativeResize="0"/>
          <p:nvPr/>
        </p:nvPicPr>
        <p:blipFill>
          <a:blip r:embed="rId6">
            <a:alphaModFix/>
          </a:blip>
          <a:stretch>
            <a:fillRect/>
          </a:stretch>
        </p:blipFill>
        <p:spPr>
          <a:xfrm>
            <a:off x="6063742" y="3529425"/>
            <a:ext cx="499741" cy="501900"/>
          </a:xfrm>
          <a:prstGeom prst="rect">
            <a:avLst/>
          </a:prstGeom>
          <a:noFill/>
          <a:ln>
            <a:noFill/>
          </a:ln>
        </p:spPr>
      </p:pic>
      <p:pic>
        <p:nvPicPr>
          <p:cNvPr id="677" name="Google Shape;677;p90"/>
          <p:cNvPicPr preferRelativeResize="0"/>
          <p:nvPr/>
        </p:nvPicPr>
        <p:blipFill>
          <a:blip r:embed="rId7">
            <a:alphaModFix/>
          </a:blip>
          <a:stretch>
            <a:fillRect/>
          </a:stretch>
        </p:blipFill>
        <p:spPr>
          <a:xfrm rot="-5400000">
            <a:off x="5750917" y="3686673"/>
            <a:ext cx="188213" cy="187403"/>
          </a:xfrm>
          <a:prstGeom prst="rect">
            <a:avLst/>
          </a:prstGeom>
          <a:noFill/>
          <a:ln>
            <a:noFill/>
          </a:ln>
        </p:spPr>
      </p:pic>
      <p:pic>
        <p:nvPicPr>
          <p:cNvPr id="678" name="Google Shape;678;p90"/>
          <p:cNvPicPr preferRelativeResize="0"/>
          <p:nvPr/>
        </p:nvPicPr>
        <p:blipFill>
          <a:blip r:embed="rId7">
            <a:alphaModFix/>
          </a:blip>
          <a:stretch>
            <a:fillRect/>
          </a:stretch>
        </p:blipFill>
        <p:spPr>
          <a:xfrm rot="5400000">
            <a:off x="6688096" y="3686673"/>
            <a:ext cx="188213" cy="18740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1"/>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p:txBody>
      </p:sp>
      <p:sp>
        <p:nvSpPr>
          <p:cNvPr id="684" name="Google Shape;684;p91"/>
          <p:cNvSpPr txBox="1"/>
          <p:nvPr>
            <p:ph idx="1" type="body"/>
          </p:nvPr>
        </p:nvSpPr>
        <p:spPr>
          <a:xfrm>
            <a:off x="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t/>
            </a:r>
            <a:endParaRPr sz="1200">
              <a:solidFill>
                <a:srgbClr val="A9B7C6"/>
              </a:solidFill>
              <a:highlight>
                <a:srgbClr val="434343"/>
              </a:highlight>
              <a:latin typeface="Courier New"/>
              <a:ea typeface="Courier New"/>
              <a:cs typeface="Courier New"/>
              <a:sym typeface="Courier New"/>
            </a:endParaRPr>
          </a:p>
        </p:txBody>
      </p:sp>
      <p:sp>
        <p:nvSpPr>
          <p:cNvPr id="685" name="Google Shape;685;p91"/>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Game:</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init_entities</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Creiamo un gruppo per le entità.</a:t>
            </a:r>
            <a:br>
              <a:rPr lang="it" sz="1200">
                <a:solidFill>
                  <a:srgbClr val="808080"/>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.entities = pg.sprite.Group()</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Creiamo il player.</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.player = Player(</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.entities)</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update</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Chiama la update di tutte le entità.</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.entities.update()</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draw</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i="1" lang="it" sz="1200">
                <a:solidFill>
                  <a:srgbClr val="629755"/>
                </a:solidFill>
                <a:highlight>
                  <a:srgbClr val="2B2B2B"/>
                </a:highlight>
                <a:latin typeface="Courier New"/>
                <a:ea typeface="Courier New"/>
                <a:cs typeface="Courier New"/>
                <a:sym typeface="Courier New"/>
              </a:rPr>
            </a:br>
            <a:r>
              <a:rPr i="1" lang="it" sz="1200">
                <a:solidFill>
                  <a:srgbClr val="629755"/>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.screen.fill(BLUE)</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Disegna tutte le entità.</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.entities.draw(</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.screen)</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pg.display.update()</a:t>
            </a:r>
            <a:endParaRPr sz="1200">
              <a:solidFill>
                <a:srgbClr val="CC7832"/>
              </a:solidFill>
              <a:highlight>
                <a:srgbClr val="2B2B2B"/>
              </a:highlight>
              <a:latin typeface="Courier New"/>
              <a:ea typeface="Courier New"/>
              <a:cs typeface="Courier New"/>
              <a:sym typeface="Courier New"/>
            </a:endParaRPr>
          </a:p>
        </p:txBody>
      </p:sp>
      <p:sp>
        <p:nvSpPr>
          <p:cNvPr id="686" name="Google Shape;686;p91"/>
          <p:cNvSpPr txBox="1"/>
          <p:nvPr>
            <p:ph idx="1" type="body"/>
          </p:nvPr>
        </p:nvSpPr>
        <p:spPr>
          <a:xfrm>
            <a:off x="0" y="625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class </a:t>
            </a:r>
            <a:r>
              <a:rPr lang="it" sz="1200">
                <a:solidFill>
                  <a:srgbClr val="A9B7C6"/>
                </a:solidFill>
                <a:highlight>
                  <a:srgbClr val="2B2B2B"/>
                </a:highlight>
                <a:latin typeface="Courier New"/>
                <a:ea typeface="Courier New"/>
                <a:cs typeface="Courier New"/>
                <a:sym typeface="Courier New"/>
              </a:rPr>
              <a:t>Player(pg.sprite.Sprite):</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def </a:t>
            </a:r>
            <a:r>
              <a:rPr lang="it" sz="1200">
                <a:solidFill>
                  <a:srgbClr val="B200B2"/>
                </a:solidFill>
                <a:highlight>
                  <a:srgbClr val="2B2B2B"/>
                </a:highlight>
                <a:latin typeface="Courier New"/>
                <a:ea typeface="Courier New"/>
                <a:cs typeface="Courier New"/>
                <a:sym typeface="Courier New"/>
              </a:rPr>
              <a:t>__init__</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CC7832"/>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*args):</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888C6"/>
                </a:solidFill>
                <a:highlight>
                  <a:srgbClr val="2B2B2B"/>
                </a:highlight>
                <a:latin typeface="Courier New"/>
                <a:ea typeface="Courier New"/>
                <a:cs typeface="Courier New"/>
                <a:sym typeface="Courier New"/>
              </a:rPr>
              <a:t>super</a:t>
            </a:r>
            <a:r>
              <a:rPr lang="it" sz="1200">
                <a:solidFill>
                  <a:srgbClr val="A9B7C6"/>
                </a:solidFill>
                <a:highlight>
                  <a:srgbClr val="2B2B2B"/>
                </a:highlight>
                <a:latin typeface="Courier New"/>
                <a:ea typeface="Courier New"/>
                <a:cs typeface="Courier New"/>
                <a:sym typeface="Courier New"/>
              </a:rPr>
              <a:t>().</a:t>
            </a:r>
            <a:r>
              <a:rPr lang="it" sz="1200">
                <a:solidFill>
                  <a:srgbClr val="B200B2"/>
                </a:solidFill>
                <a:highlight>
                  <a:srgbClr val="2B2B2B"/>
                </a:highlight>
                <a:latin typeface="Courier New"/>
                <a:ea typeface="Courier New"/>
                <a:cs typeface="Courier New"/>
                <a:sym typeface="Courier New"/>
              </a:rPr>
              <a:t>__init__</a:t>
            </a:r>
            <a:r>
              <a:rPr lang="it" sz="1200">
                <a:solidFill>
                  <a:srgbClr val="A9B7C6"/>
                </a:solidFill>
                <a:highlight>
                  <a:srgbClr val="2B2B2B"/>
                </a:highlight>
                <a:latin typeface="Courier New"/>
                <a:ea typeface="Courier New"/>
                <a:cs typeface="Courier New"/>
                <a:sym typeface="Courier New"/>
              </a:rPr>
              <a:t>(*args)  </a:t>
            </a:r>
            <a:r>
              <a:rPr lang="it" sz="1200">
                <a:solidFill>
                  <a:srgbClr val="808080"/>
                </a:solidFill>
                <a:highlight>
                  <a:srgbClr val="2B2B2B"/>
                </a:highlight>
                <a:latin typeface="Courier New"/>
                <a:ea typeface="Courier New"/>
                <a:cs typeface="Courier New"/>
                <a:sym typeface="Courier New"/>
              </a:rPr>
              <a:t># *Group.</a:t>
            </a:r>
            <a:br>
              <a:rPr lang="it" sz="1200">
                <a:solidFill>
                  <a:srgbClr val="808080"/>
                </a:solidFill>
                <a:highlight>
                  <a:srgbClr val="2B2B2B"/>
                </a:highlight>
                <a:latin typeface="Courier New"/>
                <a:ea typeface="Courier New"/>
                <a:cs typeface="Courier New"/>
                <a:sym typeface="Courier New"/>
              </a:rPr>
            </a:br>
            <a:r>
              <a:rPr lang="it" sz="1200">
                <a:solidFill>
                  <a:srgbClr val="808080"/>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.image =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.get_surface()</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.rect =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.image.get_rect()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get_surface</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 -&gt; pg.Surface: </a:t>
            </a:r>
            <a:r>
              <a:rPr lang="it" sz="1200">
                <a:solidFill>
                  <a:srgbClr val="A9B7C6"/>
                </a:solidFill>
                <a:highlight>
                  <a:srgbClr val="434343"/>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Crea la surface del player.</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update</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 </a:t>
            </a:r>
            <a:r>
              <a:rPr lang="it" sz="1200">
                <a:solidFill>
                  <a:srgbClr val="A9B7C6"/>
                </a:solidFill>
                <a:highlight>
                  <a:srgbClr val="434343"/>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Logica di movimento.</a:t>
            </a:r>
            <a:endParaRPr sz="12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434343"/>
              </a:highlight>
              <a:latin typeface="Courier New"/>
              <a:ea typeface="Courier New"/>
              <a:cs typeface="Courier New"/>
              <a:sym typeface="Courier New"/>
            </a:endParaRPr>
          </a:p>
        </p:txBody>
      </p:sp>
      <p:sp>
        <p:nvSpPr>
          <p:cNvPr id="687" name="Google Shape;687;p91"/>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Lo Sprite</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Implementazione</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2"/>
          <p:cNvSpPr txBox="1"/>
          <p:nvPr>
            <p:ph idx="1" type="body"/>
          </p:nvPr>
        </p:nvSpPr>
        <p:spPr>
          <a:xfrm>
            <a:off x="0" y="119075"/>
            <a:ext cx="9144000" cy="4623300"/>
          </a:xfrm>
          <a:prstGeom prst="rect">
            <a:avLst/>
          </a:prstGeom>
          <a:solidFill>
            <a:srgbClr val="2B2B2B"/>
          </a:solidFill>
          <a:ln cap="flat" cmpd="sng" w="9525">
            <a:solidFill>
              <a:srgbClr val="2B2B2B"/>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Player(pg.sprite.Sprite):</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speed = </a:t>
            </a:r>
            <a:r>
              <a:rPr lang="it" sz="1000">
                <a:solidFill>
                  <a:srgbClr val="6897BB"/>
                </a:solidFill>
                <a:highlight>
                  <a:srgbClr val="2B2B2B"/>
                </a:highlight>
                <a:latin typeface="Courier New"/>
                <a:ea typeface="Courier New"/>
                <a:cs typeface="Courier New"/>
                <a:sym typeface="Courier New"/>
              </a:rPr>
              <a:t>0.4</a:t>
            </a:r>
            <a:br>
              <a:rPr lang="it" sz="1000">
                <a:solidFill>
                  <a:srgbClr val="A9B7C6"/>
                </a:solidFill>
                <a:highlight>
                  <a:srgbClr val="2B2B2B"/>
                </a:highlight>
                <a:latin typeface="Courier New"/>
                <a:ea typeface="Courier New"/>
                <a:cs typeface="Courier New"/>
                <a:sym typeface="Courier New"/>
              </a:rPr>
            </a:b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B200B2"/>
                </a:solidFill>
                <a:highlight>
                  <a:srgbClr val="2B2B2B"/>
                </a:highlight>
                <a:latin typeface="Courier New"/>
                <a:ea typeface="Courier New"/>
                <a:cs typeface="Courier New"/>
                <a:sym typeface="Courier New"/>
              </a:rPr>
              <a:t>__init__</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*args): </a:t>
            </a:r>
            <a:r>
              <a:rPr lang="it" sz="1000">
                <a:solidFill>
                  <a:srgbClr val="A9B7C6"/>
                </a:solidFill>
                <a:highlight>
                  <a:srgbClr val="434343"/>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.dir = pg.math.Vector2()</a:t>
            </a:r>
            <a:endParaRPr sz="1000">
              <a:solidFill>
                <a:srgbClr val="6897BB"/>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.update_dir()</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.move()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update_dir</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Mapping dei tasti. { key : bool }.</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keys = pg.key.get_pressed()</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bool convertiti implicitamente a int.</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.dir.x = keys[pg.K_RIGHT] - keys[pg.K_LEFT]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.dir.y = keys[pg.K_DOWN] - keys[pg.K_UP]</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move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if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.dir.magnitude() ==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return</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.rect.move_ip(</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.speed)</a:t>
            </a:r>
            <a:endParaRPr sz="1000">
              <a:solidFill>
                <a:srgbClr val="CC7832"/>
              </a:solidFill>
              <a:highlight>
                <a:srgbClr val="2B2B2B"/>
              </a:highlight>
              <a:latin typeface="Courier New"/>
              <a:ea typeface="Courier New"/>
              <a:cs typeface="Courier New"/>
              <a:sym typeface="Courier New"/>
            </a:endParaRPr>
          </a:p>
        </p:txBody>
      </p:sp>
      <p:sp>
        <p:nvSpPr>
          <p:cNvPr id="693" name="Google Shape;693;p92"/>
          <p:cNvSpPr txBox="1"/>
          <p:nvPr>
            <p:ph type="title"/>
          </p:nvPr>
        </p:nvSpPr>
        <p:spPr>
          <a:xfrm>
            <a:off x="4572000" y="287825"/>
            <a:ext cx="4000500" cy="360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it">
                <a:solidFill>
                  <a:schemeClr val="accent6"/>
                </a:solidFill>
              </a:rPr>
              <a:t>Utilizziamo l’input utente</a:t>
            </a:r>
            <a:br>
              <a:rPr lang="it"/>
            </a:br>
            <a:r>
              <a:rPr b="0" lang="it" sz="1400">
                <a:solidFill>
                  <a:schemeClr val="accent1"/>
                </a:solidFill>
              </a:rPr>
              <a:t>Lo Sprite</a:t>
            </a:r>
            <a:endParaRPr b="0" sz="1400">
              <a:solidFill>
                <a:schemeClr val="accent1"/>
              </a:solidFill>
            </a:endParaRPr>
          </a:p>
        </p:txBody>
      </p:sp>
      <p:pic>
        <p:nvPicPr>
          <p:cNvPr id="694" name="Google Shape;694;p92"/>
          <p:cNvPicPr preferRelativeResize="0"/>
          <p:nvPr/>
        </p:nvPicPr>
        <p:blipFill rotWithShape="1">
          <a:blip r:embed="rId3">
            <a:alphaModFix/>
          </a:blip>
          <a:srcRect b="1812" l="13250" r="12350" t="1269"/>
          <a:stretch/>
        </p:blipFill>
        <p:spPr>
          <a:xfrm>
            <a:off x="4617150" y="1251450"/>
            <a:ext cx="4303651" cy="3153701"/>
          </a:xfrm>
          <a:prstGeom prst="rect">
            <a:avLst/>
          </a:prstGeom>
          <a:noFill/>
          <a:ln>
            <a:noFill/>
          </a:ln>
        </p:spPr>
      </p:pic>
      <p:pic>
        <p:nvPicPr>
          <p:cNvPr id="695" name="Google Shape;695;p92"/>
          <p:cNvPicPr preferRelativeResize="0"/>
          <p:nvPr/>
        </p:nvPicPr>
        <p:blipFill>
          <a:blip r:embed="rId4">
            <a:alphaModFix/>
          </a:blip>
          <a:stretch>
            <a:fillRect/>
          </a:stretch>
        </p:blipFill>
        <p:spPr>
          <a:xfrm>
            <a:off x="8225750" y="1591400"/>
            <a:ext cx="563700" cy="47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1000"/>
                                        <p:tgtEl>
                                          <p:spTgt spid="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1000"/>
                                        <p:tgtEl>
                                          <p:spTgt spid="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1000"/>
                                        <p:tgtEl>
                                          <p:spTgt spid="6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3" st="3"/>
                                            </p:txEl>
                                          </p:spTgt>
                                        </p:tgtEl>
                                        <p:attrNameLst>
                                          <p:attrName>style.visibility</p:attrName>
                                        </p:attrNameLst>
                                      </p:cBhvr>
                                      <p:to>
                                        <p:strVal val="visible"/>
                                      </p:to>
                                    </p:set>
                                    <p:animEffect filter="fade" transition="in">
                                      <p:cBhvr>
                                        <p:cTn dur="1000"/>
                                        <p:tgtEl>
                                          <p:spTgt spid="6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4" st="4"/>
                                            </p:txEl>
                                          </p:spTgt>
                                        </p:tgtEl>
                                        <p:attrNameLst>
                                          <p:attrName>style.visibility</p:attrName>
                                        </p:attrNameLst>
                                      </p:cBhvr>
                                      <p:to>
                                        <p:strVal val="visible"/>
                                      </p:to>
                                    </p:set>
                                    <p:animEffect filter="fade" transition="in">
                                      <p:cBhvr>
                                        <p:cTn dur="1000"/>
                                        <p:tgtEl>
                                          <p:spTgt spid="6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5" st="5"/>
                                            </p:txEl>
                                          </p:spTgt>
                                        </p:tgtEl>
                                        <p:attrNameLst>
                                          <p:attrName>style.visibility</p:attrName>
                                        </p:attrNameLst>
                                      </p:cBhvr>
                                      <p:to>
                                        <p:strVal val="visible"/>
                                      </p:to>
                                    </p:set>
                                    <p:animEffect filter="fade" transition="in">
                                      <p:cBhvr>
                                        <p:cTn dur="1000"/>
                                        <p:tgtEl>
                                          <p:spTgt spid="6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6" st="6"/>
                                            </p:txEl>
                                          </p:spTgt>
                                        </p:tgtEl>
                                        <p:attrNameLst>
                                          <p:attrName>style.visibility</p:attrName>
                                        </p:attrNameLst>
                                      </p:cBhvr>
                                      <p:to>
                                        <p:strVal val="visible"/>
                                      </p:to>
                                    </p:set>
                                    <p:animEffect filter="fade" transition="in">
                                      <p:cBhvr>
                                        <p:cTn dur="1000"/>
                                        <p:tgtEl>
                                          <p:spTgt spid="6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3"/>
          <p:cNvSpPr txBox="1"/>
          <p:nvPr>
            <p:ph idx="1" type="body"/>
          </p:nvPr>
        </p:nvSpPr>
        <p:spPr>
          <a:xfrm>
            <a:off x="0" y="908825"/>
            <a:ext cx="9144000" cy="39093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p:txBody>
      </p:sp>
      <p:sp>
        <p:nvSpPr>
          <p:cNvPr id="701" name="Google Shape;701;p93"/>
          <p:cNvSpPr txBox="1"/>
          <p:nvPr>
            <p:ph idx="1" type="body"/>
          </p:nvPr>
        </p:nvSpPr>
        <p:spPr>
          <a:xfrm>
            <a:off x="0" y="908825"/>
            <a:ext cx="9144000" cy="39093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it" sz="1200">
                <a:solidFill>
                  <a:srgbClr val="CC7832"/>
                </a:solidFill>
                <a:highlight>
                  <a:srgbClr val="2B2B2B"/>
                </a:highlight>
                <a:latin typeface="Courier New"/>
                <a:ea typeface="Courier New"/>
                <a:cs typeface="Courier New"/>
                <a:sym typeface="Courier New"/>
              </a:rPr>
              <a:t>  def </a:t>
            </a:r>
            <a:r>
              <a:rPr lang="it" sz="1200">
                <a:solidFill>
                  <a:srgbClr val="FFC66D"/>
                </a:solidFill>
                <a:highlight>
                  <a:srgbClr val="2B2B2B"/>
                </a:highlight>
                <a:latin typeface="Courier New"/>
                <a:ea typeface="Courier New"/>
                <a:cs typeface="Courier New"/>
                <a:sym typeface="Courier New"/>
              </a:rPr>
              <a:t>move</a:t>
            </a:r>
            <a:r>
              <a:rPr lang="it" sz="1200">
                <a:solidFill>
                  <a:srgbClr val="A9B7C6"/>
                </a:solidFill>
                <a:highlight>
                  <a:srgbClr val="2B2B2B"/>
                </a:highlight>
                <a:latin typeface="Courier New"/>
                <a:ea typeface="Courier New"/>
                <a:cs typeface="Courier New"/>
                <a:sym typeface="Courier New"/>
              </a:rPr>
              <a:t>(</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CC7832"/>
                </a:solidFill>
                <a:highlight>
                  <a:srgbClr val="2B2B2B"/>
                </a:highlight>
                <a:latin typeface="Courier New"/>
                <a:ea typeface="Courier New"/>
                <a:cs typeface="Courier New"/>
                <a:sym typeface="Courier New"/>
              </a:rPr>
              <a:t>      if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.dir.magnitude() == </a:t>
            </a:r>
            <a:r>
              <a:rPr lang="it" sz="1200">
                <a:solidFill>
                  <a:srgbClr val="6897BB"/>
                </a:solidFill>
                <a:highlight>
                  <a:srgbClr val="2B2B2B"/>
                </a:highlight>
                <a:latin typeface="Courier New"/>
                <a:ea typeface="Courier New"/>
                <a:cs typeface="Courier New"/>
                <a:sym typeface="Courier New"/>
              </a:rPr>
              <a:t>0</a:t>
            </a:r>
            <a:r>
              <a:rPr lang="it" sz="1200">
                <a:solidFill>
                  <a:srgbClr val="A9B7C6"/>
                </a:solidFill>
                <a:highlight>
                  <a:srgbClr val="2B2B2B"/>
                </a:highlight>
                <a:latin typeface="Courier New"/>
                <a:ea typeface="Courier New"/>
                <a:cs typeface="Courier New"/>
                <a:sym typeface="Courier New"/>
              </a:rPr>
              <a:t>:</a:t>
            </a:r>
            <a:br>
              <a:rPr lang="it" sz="1200">
                <a:solidFill>
                  <a:srgbClr val="A9B7C6"/>
                </a:solidFill>
                <a:highlight>
                  <a:srgbClr val="2B2B2B"/>
                </a:highlight>
                <a:latin typeface="Courier New"/>
                <a:ea typeface="Courier New"/>
                <a:cs typeface="Courier New"/>
                <a:sym typeface="Courier New"/>
              </a:rPr>
            </a:br>
            <a:r>
              <a:rPr lang="it" sz="1200">
                <a:solidFill>
                  <a:srgbClr val="A9B7C6"/>
                </a:solidFill>
                <a:highlight>
                  <a:srgbClr val="2B2B2B"/>
                </a:highlight>
                <a:latin typeface="Courier New"/>
                <a:ea typeface="Courier New"/>
                <a:cs typeface="Courier New"/>
                <a:sym typeface="Courier New"/>
              </a:rPr>
              <a:t>          </a:t>
            </a:r>
            <a:r>
              <a:rPr lang="it" sz="1200">
                <a:solidFill>
                  <a:srgbClr val="CC7832"/>
                </a:solidFill>
                <a:highlight>
                  <a:srgbClr val="2B2B2B"/>
                </a:highlight>
                <a:latin typeface="Courier New"/>
                <a:ea typeface="Courier New"/>
                <a:cs typeface="Courier New"/>
                <a:sym typeface="Courier New"/>
              </a:rPr>
              <a:t>return</a:t>
            </a:r>
            <a:endParaRPr sz="12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200">
                <a:solidFill>
                  <a:srgbClr val="A9B7C6"/>
                </a:solidFill>
                <a:highlight>
                  <a:srgbClr val="2B2B2B"/>
                </a:highlight>
                <a:latin typeface="Courier New"/>
                <a:ea typeface="Courier New"/>
                <a:cs typeface="Courier New"/>
                <a:sym typeface="Courier New"/>
              </a:rPr>
              <a:t>      </a:t>
            </a:r>
            <a:r>
              <a:rPr lang="it" sz="1200">
                <a:solidFill>
                  <a:srgbClr val="808080"/>
                </a:solidFill>
                <a:highlight>
                  <a:srgbClr val="2B2B2B"/>
                </a:highlight>
                <a:latin typeface="Courier New"/>
                <a:ea typeface="Courier New"/>
                <a:cs typeface="Courier New"/>
                <a:sym typeface="Courier New"/>
              </a:rPr>
              <a:t># Rende la lunghezza del vettore == `1`.</a:t>
            </a:r>
            <a:br>
              <a:rPr lang="it" sz="1200">
                <a:solidFill>
                  <a:srgbClr val="A9B7C6"/>
                </a:solidFill>
                <a:highlight>
                  <a:srgbClr val="2B2B2B"/>
                </a:highlight>
                <a:latin typeface="Courier New"/>
                <a:ea typeface="Courier New"/>
                <a:cs typeface="Courier New"/>
                <a:sym typeface="Courier New"/>
              </a:rPr>
            </a:br>
            <a:r>
              <a:rPr lang="it" sz="1200">
                <a:solidFill>
                  <a:srgbClr val="629755"/>
                </a:solidFill>
                <a:highlight>
                  <a:srgbClr val="2B2B2B"/>
                </a:highlight>
                <a:latin typeface="Courier New"/>
                <a:ea typeface="Courier New"/>
                <a:cs typeface="Courier New"/>
                <a:sym typeface="Courier New"/>
              </a:rPr>
              <a:t>+ </a:t>
            </a:r>
            <a:r>
              <a:rPr lang="it" sz="1200">
                <a:solidFill>
                  <a:srgbClr val="A9B7C6"/>
                </a:solidFill>
                <a:highlight>
                  <a:srgbClr val="2B2B2B"/>
                </a:highlight>
                <a:latin typeface="Courier New"/>
                <a:ea typeface="Courier New"/>
                <a:cs typeface="Courier New"/>
                <a:sym typeface="Courier New"/>
              </a:rPr>
              <a:t>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.dir.normalize_ip()</a:t>
            </a:r>
            <a:br>
              <a:rPr lang="it" sz="1200">
                <a:solidFill>
                  <a:srgbClr val="A9B7C6"/>
                </a:solidFill>
                <a:highlight>
                  <a:srgbClr val="2B2B2B"/>
                </a:highlight>
                <a:latin typeface="Courier New"/>
                <a:ea typeface="Courier New"/>
                <a:cs typeface="Courier New"/>
                <a:sym typeface="Courier New"/>
              </a:rPr>
            </a:br>
            <a:r>
              <a:rPr lang="it" sz="1200">
                <a:solidFill>
                  <a:srgbClr val="94558D"/>
                </a:solidFill>
                <a:highlight>
                  <a:srgbClr val="2B2B2B"/>
                </a:highlight>
                <a:latin typeface="Courier New"/>
                <a:ea typeface="Courier New"/>
                <a:cs typeface="Courier New"/>
                <a:sym typeface="Courier New"/>
              </a:rPr>
              <a:t>      self</a:t>
            </a:r>
            <a:r>
              <a:rPr lang="it" sz="1200">
                <a:solidFill>
                  <a:srgbClr val="A9B7C6"/>
                </a:solidFill>
                <a:highlight>
                  <a:srgbClr val="2B2B2B"/>
                </a:highlight>
                <a:latin typeface="Courier New"/>
                <a:ea typeface="Courier New"/>
                <a:cs typeface="Courier New"/>
                <a:sym typeface="Courier New"/>
              </a:rPr>
              <a:t>.rect.move_ip(</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.dir * </a:t>
            </a:r>
            <a:r>
              <a:rPr lang="it" sz="1200">
                <a:solidFill>
                  <a:srgbClr val="94558D"/>
                </a:solidFill>
                <a:highlight>
                  <a:srgbClr val="2B2B2B"/>
                </a:highlight>
                <a:latin typeface="Courier New"/>
                <a:ea typeface="Courier New"/>
                <a:cs typeface="Courier New"/>
                <a:sym typeface="Courier New"/>
              </a:rPr>
              <a:t>self</a:t>
            </a:r>
            <a:r>
              <a:rPr lang="it" sz="1200">
                <a:solidFill>
                  <a:srgbClr val="A9B7C6"/>
                </a:solidFill>
                <a:highlight>
                  <a:srgbClr val="2B2B2B"/>
                </a:highlight>
                <a:latin typeface="Courier New"/>
                <a:ea typeface="Courier New"/>
                <a:cs typeface="Courier New"/>
                <a:sym typeface="Courier New"/>
              </a:rPr>
              <a:t>.speed)</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p:txBody>
      </p:sp>
      <p:sp>
        <p:nvSpPr>
          <p:cNvPr id="702" name="Google Shape;702;p93"/>
          <p:cNvSpPr txBox="1"/>
          <p:nvPr>
            <p:ph type="title"/>
          </p:nvPr>
        </p:nvSpPr>
        <p:spPr>
          <a:xfrm>
            <a:off x="419400" y="356225"/>
            <a:ext cx="8371800" cy="552600"/>
          </a:xfrm>
          <a:prstGeom prst="rect">
            <a:avLst/>
          </a:prstGeom>
        </p:spPr>
        <p:txBody>
          <a:bodyPr anchorCtr="0" anchor="t" bIns="0" lIns="0" spcFirstLastPara="1" rIns="0" wrap="square" tIns="0">
            <a:noAutofit/>
          </a:bodyPr>
          <a:lstStyle/>
          <a:p>
            <a:pPr indent="-382799" lvl="0" marL="230399" rtl="0" algn="l">
              <a:spcBef>
                <a:spcPts val="0"/>
              </a:spcBef>
              <a:spcAft>
                <a:spcPts val="0"/>
              </a:spcAft>
              <a:buClr>
                <a:schemeClr val="lt1"/>
              </a:buClr>
              <a:buSzPts val="2400"/>
              <a:buFont typeface="Poppins"/>
              <a:buChar char="❙"/>
            </a:pPr>
            <a:r>
              <a:rPr lang="it" sz="2300">
                <a:solidFill>
                  <a:srgbClr val="2B2B2B"/>
                </a:solidFill>
              </a:rPr>
              <a:t>BUG COMUNE: NORMALIZZAZIONE VETTORE </a:t>
            </a:r>
            <a:r>
              <a:rPr b="0" lang="it" sz="2000">
                <a:solidFill>
                  <a:srgbClr val="2B2B2B"/>
                </a:solidFill>
              </a:rPr>
              <a:t>- Lo Sprite</a:t>
            </a:r>
            <a:endParaRPr b="0" sz="1600">
              <a:solidFill>
                <a:srgbClr val="2B2B2B"/>
              </a:solidFill>
            </a:endParaRPr>
          </a:p>
        </p:txBody>
      </p:sp>
      <p:pic>
        <p:nvPicPr>
          <p:cNvPr id="703" name="Google Shape;703;p93"/>
          <p:cNvPicPr preferRelativeResize="0"/>
          <p:nvPr/>
        </p:nvPicPr>
        <p:blipFill rotWithShape="1">
          <a:blip r:embed="rId3">
            <a:alphaModFix/>
          </a:blip>
          <a:srcRect b="3833" l="26783" r="2917" t="32911"/>
          <a:stretch/>
        </p:blipFill>
        <p:spPr>
          <a:xfrm>
            <a:off x="1205575" y="2790750"/>
            <a:ext cx="2160851" cy="1852151"/>
          </a:xfrm>
          <a:prstGeom prst="rect">
            <a:avLst/>
          </a:prstGeom>
          <a:noFill/>
          <a:ln>
            <a:noFill/>
          </a:ln>
        </p:spPr>
      </p:pic>
      <p:pic>
        <p:nvPicPr>
          <p:cNvPr id="704" name="Google Shape;704;p93"/>
          <p:cNvPicPr preferRelativeResize="0"/>
          <p:nvPr/>
        </p:nvPicPr>
        <p:blipFill>
          <a:blip r:embed="rId4">
            <a:alphaModFix/>
          </a:blip>
          <a:stretch>
            <a:fillRect/>
          </a:stretch>
        </p:blipFill>
        <p:spPr>
          <a:xfrm>
            <a:off x="4768200" y="1253725"/>
            <a:ext cx="4149611" cy="3151426"/>
          </a:xfrm>
          <a:prstGeom prst="rect">
            <a:avLst/>
          </a:prstGeom>
          <a:noFill/>
          <a:ln>
            <a:noFill/>
          </a:ln>
        </p:spPr>
      </p:pic>
      <p:pic>
        <p:nvPicPr>
          <p:cNvPr id="705" name="Google Shape;705;p93"/>
          <p:cNvPicPr preferRelativeResize="0"/>
          <p:nvPr/>
        </p:nvPicPr>
        <p:blipFill rotWithShape="1">
          <a:blip r:embed="rId5">
            <a:alphaModFix/>
          </a:blip>
          <a:srcRect b="1534" l="13042" r="12258" t="1340"/>
          <a:stretch/>
        </p:blipFill>
        <p:spPr>
          <a:xfrm>
            <a:off x="4771191" y="1251450"/>
            <a:ext cx="4149610" cy="3153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7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4"/>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711" name="Google Shape;711;p94"/>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712" name="Google Shape;712;p94"/>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713" name="Google Shape;713;p94"/>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714" name="Google Shape;714;p94"/>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94"/>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716" name="Google Shape;716;p94"/>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717" name="Google Shape;717;p94"/>
          <p:cNvPicPr preferRelativeResize="0"/>
          <p:nvPr/>
        </p:nvPicPr>
        <p:blipFill>
          <a:blip r:embed="rId4">
            <a:alphaModFix/>
          </a:blip>
          <a:stretch>
            <a:fillRect/>
          </a:stretch>
        </p:blipFill>
        <p:spPr>
          <a:xfrm>
            <a:off x="4396700" y="1255763"/>
            <a:ext cx="114300" cy="114300"/>
          </a:xfrm>
          <a:prstGeom prst="rect">
            <a:avLst/>
          </a:prstGeom>
          <a:noFill/>
          <a:ln>
            <a:noFill/>
          </a:ln>
        </p:spPr>
      </p:pic>
      <p:pic>
        <p:nvPicPr>
          <p:cNvPr id="718" name="Google Shape;718;p94"/>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719" name="Google Shape;719;p94"/>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720" name="Google Shape;720;p94"/>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721" name="Google Shape;721;p94"/>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722" name="Google Shape;722;p94"/>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723" name="Google Shape;723;p94"/>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724" name="Google Shape;724;p94"/>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725" name="Google Shape;725;p94"/>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726" name="Google Shape;726;p94"/>
          <p:cNvSpPr txBox="1"/>
          <p:nvPr>
            <p:ph idx="1" type="body"/>
          </p:nvPr>
        </p:nvSpPr>
        <p:spPr>
          <a:xfrm>
            <a:off x="1547975" y="968775"/>
            <a:ext cx="2098200" cy="18468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Esperienza omogenea?</a:t>
            </a:r>
            <a:endParaRPr sz="1600">
              <a:solidFill>
                <a:schemeClr val="accent2"/>
              </a:solidFill>
            </a:endParaRPr>
          </a:p>
        </p:txBody>
      </p:sp>
      <p:sp>
        <p:nvSpPr>
          <p:cNvPr id="727" name="Google Shape;727;p94"/>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728" name="Google Shape;728;p94"/>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729" name="Google Shape;729;p94"/>
          <p:cNvSpPr txBox="1"/>
          <p:nvPr>
            <p:ph idx="1" type="body"/>
          </p:nvPr>
        </p:nvSpPr>
        <p:spPr>
          <a:xfrm>
            <a:off x="5648475" y="3326863"/>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730" name="Google Shape;730;p94"/>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pic>
        <p:nvPicPr>
          <p:cNvPr id="731" name="Google Shape;731;p94"/>
          <p:cNvPicPr preferRelativeResize="0"/>
          <p:nvPr/>
        </p:nvPicPr>
        <p:blipFill>
          <a:blip r:embed="rId7">
            <a:alphaModFix/>
          </a:blip>
          <a:stretch>
            <a:fillRect/>
          </a:stretch>
        </p:blipFill>
        <p:spPr>
          <a:xfrm>
            <a:off x="4410975" y="4124175"/>
            <a:ext cx="85725" cy="123825"/>
          </a:xfrm>
          <a:prstGeom prst="rect">
            <a:avLst/>
          </a:prstGeom>
          <a:noFill/>
          <a:ln>
            <a:noFill/>
          </a:ln>
        </p:spPr>
      </p:pic>
      <p:pic>
        <p:nvPicPr>
          <p:cNvPr id="732" name="Google Shape;732;p94"/>
          <p:cNvPicPr preferRelativeResize="0"/>
          <p:nvPr/>
        </p:nvPicPr>
        <p:blipFill>
          <a:blip r:embed="rId7">
            <a:alphaModFix/>
          </a:blip>
          <a:stretch>
            <a:fillRect/>
          </a:stretch>
        </p:blipFill>
        <p:spPr>
          <a:xfrm>
            <a:off x="4410963" y="3463588"/>
            <a:ext cx="85725" cy="123825"/>
          </a:xfrm>
          <a:prstGeom prst="rect">
            <a:avLst/>
          </a:prstGeom>
          <a:noFill/>
          <a:ln>
            <a:noFill/>
          </a:ln>
        </p:spPr>
      </p:pic>
      <p:pic>
        <p:nvPicPr>
          <p:cNvPr id="733" name="Google Shape;733;p94"/>
          <p:cNvPicPr preferRelativeResize="0"/>
          <p:nvPr/>
        </p:nvPicPr>
        <p:blipFill>
          <a:blip r:embed="rId7">
            <a:alphaModFix/>
          </a:blip>
          <a:stretch>
            <a:fillRect/>
          </a:stretch>
        </p:blipFill>
        <p:spPr>
          <a:xfrm>
            <a:off x="4410950" y="2952063"/>
            <a:ext cx="85725" cy="123825"/>
          </a:xfrm>
          <a:prstGeom prst="rect">
            <a:avLst/>
          </a:prstGeom>
          <a:noFill/>
          <a:ln>
            <a:noFill/>
          </a:ln>
        </p:spPr>
      </p:pic>
      <p:pic>
        <p:nvPicPr>
          <p:cNvPr id="734" name="Google Shape;734;p94"/>
          <p:cNvPicPr preferRelativeResize="0"/>
          <p:nvPr/>
        </p:nvPicPr>
        <p:blipFill>
          <a:blip r:embed="rId7">
            <a:alphaModFix/>
          </a:blip>
          <a:stretch>
            <a:fillRect/>
          </a:stretch>
        </p:blipFill>
        <p:spPr>
          <a:xfrm>
            <a:off x="4410950" y="2334963"/>
            <a:ext cx="85725" cy="123825"/>
          </a:xfrm>
          <a:prstGeom prst="rect">
            <a:avLst/>
          </a:prstGeom>
          <a:noFill/>
          <a:ln>
            <a:noFill/>
          </a:ln>
        </p:spPr>
      </p:pic>
      <p:pic>
        <p:nvPicPr>
          <p:cNvPr id="735" name="Google Shape;735;p94"/>
          <p:cNvPicPr preferRelativeResize="0"/>
          <p:nvPr/>
        </p:nvPicPr>
        <p:blipFill>
          <a:blip r:embed="rId7">
            <a:alphaModFix/>
          </a:blip>
          <a:stretch>
            <a:fillRect/>
          </a:stretch>
        </p:blipFill>
        <p:spPr>
          <a:xfrm>
            <a:off x="4410988" y="1612313"/>
            <a:ext cx="85725" cy="123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9" name="Shape 739"/>
        <p:cNvGrpSpPr/>
        <p:nvPr/>
      </p:nvGrpSpPr>
      <p:grpSpPr>
        <a:xfrm>
          <a:off x="0" y="0"/>
          <a:ext cx="0" cy="0"/>
          <a:chOff x="0" y="0"/>
          <a:chExt cx="0" cy="0"/>
        </a:xfrm>
      </p:grpSpPr>
      <p:pic>
        <p:nvPicPr>
          <p:cNvPr id="740" name="Google Shape;740;p95"/>
          <p:cNvPicPr preferRelativeResize="0"/>
          <p:nvPr/>
        </p:nvPicPr>
        <p:blipFill>
          <a:blip r:embed="rId3">
            <a:alphaModFix/>
          </a:blip>
          <a:stretch>
            <a:fillRect/>
          </a:stretch>
        </p:blipFill>
        <p:spPr>
          <a:xfrm>
            <a:off x="73450" y="2051430"/>
            <a:ext cx="3414975" cy="2146819"/>
          </a:xfrm>
          <a:prstGeom prst="rect">
            <a:avLst/>
          </a:prstGeom>
          <a:noFill/>
          <a:ln>
            <a:noFill/>
          </a:ln>
        </p:spPr>
      </p:pic>
      <p:sp>
        <p:nvSpPr>
          <p:cNvPr id="741" name="Google Shape;741;p95"/>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GESTIONE DEL FRAME RATE</a:t>
            </a:r>
            <a:endParaRPr/>
          </a:p>
        </p:txBody>
      </p:sp>
      <p:sp>
        <p:nvSpPr>
          <p:cNvPr id="742" name="Google Shape;742;p95"/>
          <p:cNvSpPr txBox="1"/>
          <p:nvPr>
            <p:ph idx="3" type="body"/>
          </p:nvPr>
        </p:nvSpPr>
        <p:spPr>
          <a:xfrm>
            <a:off x="4460500" y="0"/>
            <a:ext cx="3847200" cy="47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Se provassimo ad eseguire il gioco su pc diversi, vedremo che il </a:t>
            </a:r>
            <a:r>
              <a:rPr b="1" lang="it">
                <a:latin typeface="Courier New"/>
                <a:ea typeface="Courier New"/>
                <a:cs typeface="Courier New"/>
                <a:sym typeface="Courier New"/>
              </a:rPr>
              <a:t>player</a:t>
            </a:r>
            <a:r>
              <a:rPr lang="it"/>
              <a:t> si muove a velocità diverse. </a:t>
            </a:r>
            <a:endParaRPr/>
          </a:p>
          <a:p>
            <a:pPr indent="0" lvl="0" marL="0" rtl="0" algn="l">
              <a:spcBef>
                <a:spcPts val="1000"/>
              </a:spcBef>
              <a:spcAft>
                <a:spcPts val="1000"/>
              </a:spcAft>
              <a:buNone/>
            </a:pPr>
            <a:r>
              <a:rPr lang="it"/>
              <a:t>Questo perché al momento non abbiamo imposto alcun limite di framerate al </a:t>
            </a:r>
            <a:r>
              <a:rPr i="1" lang="it"/>
              <a:t>game loop</a:t>
            </a:r>
            <a:r>
              <a:rPr lang="it"/>
              <a:t>.</a:t>
            </a:r>
            <a:endParaRPr/>
          </a:p>
        </p:txBody>
      </p:sp>
      <p:pic>
        <p:nvPicPr>
          <p:cNvPr id="743" name="Google Shape;743;p95"/>
          <p:cNvPicPr preferRelativeResize="0"/>
          <p:nvPr/>
        </p:nvPicPr>
        <p:blipFill>
          <a:blip r:embed="rId4">
            <a:alphaModFix/>
          </a:blip>
          <a:stretch>
            <a:fillRect/>
          </a:stretch>
        </p:blipFill>
        <p:spPr>
          <a:xfrm>
            <a:off x="73438" y="2064900"/>
            <a:ext cx="3414975" cy="213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Effect filter="fade" transition="in">
                                      <p:cBhvr>
                                        <p:cTn dur="1000"/>
                                        <p:tgtEl>
                                          <p:spTgt spid="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Effect filter="fade" transition="in">
                                      <p:cBhvr>
                                        <p:cTn dur="1000"/>
                                        <p:tgtEl>
                                          <p:spTgt spid="74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7" name="Shape 747"/>
        <p:cNvGrpSpPr/>
        <p:nvPr/>
      </p:nvGrpSpPr>
      <p:grpSpPr>
        <a:xfrm>
          <a:off x="0" y="0"/>
          <a:ext cx="0" cy="0"/>
          <a:chOff x="0" y="0"/>
          <a:chExt cx="0" cy="0"/>
        </a:xfrm>
      </p:grpSpPr>
      <p:sp>
        <p:nvSpPr>
          <p:cNvPr id="748" name="Google Shape;748;p96"/>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SOLUZIONI</a:t>
            </a:r>
            <a:endParaRPr/>
          </a:p>
        </p:txBody>
      </p:sp>
      <p:sp>
        <p:nvSpPr>
          <p:cNvPr id="749" name="Google Shape;749;p96"/>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Gestione del framerate</a:t>
            </a:r>
            <a:endParaRPr/>
          </a:p>
        </p:txBody>
      </p:sp>
      <p:sp>
        <p:nvSpPr>
          <p:cNvPr id="750" name="Google Shape;750;p96"/>
          <p:cNvSpPr txBox="1"/>
          <p:nvPr>
            <p:ph idx="1" type="body"/>
          </p:nvPr>
        </p:nvSpPr>
        <p:spPr>
          <a:xfrm>
            <a:off x="4292500" y="0"/>
            <a:ext cx="40923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Eseguire logica (input + update), e rendering in modo asincrono, per tenere</a:t>
            </a:r>
            <a:r>
              <a:rPr lang="it"/>
              <a:t> la logica costante.</a:t>
            </a:r>
            <a:endParaRPr/>
          </a:p>
          <a:p>
            <a:pPr indent="-330200" lvl="0" marL="457200" rtl="0" algn="l">
              <a:lnSpc>
                <a:spcPct val="100000"/>
              </a:lnSpc>
              <a:spcBef>
                <a:spcPts val="1000"/>
              </a:spcBef>
              <a:spcAft>
                <a:spcPts val="1000"/>
              </a:spcAft>
              <a:buClr>
                <a:schemeClr val="lt1"/>
              </a:buClr>
              <a:buSzPts val="1600"/>
              <a:buChar char="❙"/>
            </a:pPr>
            <a:r>
              <a:rPr lang="it"/>
              <a:t>Fare i conti in base al tempo trascorso dall’ultimo frame.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0" st="0"/>
                                            </p:txEl>
                                          </p:spTgt>
                                        </p:tgtEl>
                                        <p:attrNameLst>
                                          <p:attrName>style.visibility</p:attrName>
                                        </p:attrNameLst>
                                      </p:cBhvr>
                                      <p:to>
                                        <p:strVal val="visible"/>
                                      </p:to>
                                    </p:set>
                                    <p:animEffect filter="fade" transition="in">
                                      <p:cBhvr>
                                        <p:cTn dur="1000"/>
                                        <p:tgtEl>
                                          <p:spTgt spid="7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xEl>
                                              <p:pRg end="1" st="1"/>
                                            </p:txEl>
                                          </p:spTgt>
                                        </p:tgtEl>
                                        <p:attrNameLst>
                                          <p:attrName>style.visibility</p:attrName>
                                        </p:attrNameLst>
                                      </p:cBhvr>
                                      <p:to>
                                        <p:strVal val="visible"/>
                                      </p:to>
                                    </p:set>
                                    <p:animEffect filter="fade" transition="in">
                                      <p:cBhvr>
                                        <p:cTn dur="1000"/>
                                        <p:tgtEl>
                                          <p:spTgt spid="75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7"/>
          <p:cNvSpPr txBox="1"/>
          <p:nvPr>
            <p:ph idx="1" type="body"/>
          </p:nvPr>
        </p:nvSpPr>
        <p:spPr>
          <a:xfrm>
            <a:off x="0" y="4875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756" name="Google Shape;756;p97"/>
          <p:cNvSpPr txBox="1"/>
          <p:nvPr>
            <p:ph idx="1" type="body"/>
          </p:nvPr>
        </p:nvSpPr>
        <p:spPr>
          <a:xfrm>
            <a:off x="4571850" y="4875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757" name="Google Shape;757;p97"/>
          <p:cNvSpPr txBox="1"/>
          <p:nvPr>
            <p:ph idx="1" type="body"/>
          </p:nvPr>
        </p:nvSpPr>
        <p:spPr>
          <a:xfrm>
            <a:off x="0" y="4875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Game:</a:t>
            </a:r>
            <a:br>
              <a:rPr lang="it" sz="1000">
                <a:solidFill>
                  <a:srgbClr val="A9B7C6"/>
                </a:solidFill>
                <a:highlight>
                  <a:srgbClr val="2B2B2B"/>
                </a:highlight>
                <a:latin typeface="Courier New"/>
                <a:ea typeface="Courier New"/>
                <a:cs typeface="Courier New"/>
                <a:sym typeface="Courier New"/>
              </a:rPr>
            </a:br>
            <a:br>
              <a:rPr lang="it" sz="1000">
                <a:solidFill>
                  <a:srgbClr val="A9B7C6"/>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def </a:t>
            </a:r>
            <a:r>
              <a:rPr lang="it" sz="1000">
                <a:solidFill>
                  <a:srgbClr val="B200B2"/>
                </a:solidFill>
                <a:highlight>
                  <a:srgbClr val="2B2B2B"/>
                </a:highlight>
                <a:latin typeface="Courier New"/>
                <a:ea typeface="Courier New"/>
                <a:cs typeface="Courier New"/>
                <a:sym typeface="Courier New"/>
              </a:rPr>
              <a:t>__init__</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r>
              <a:rPr lang="it" sz="1000">
                <a:solidFill>
                  <a:srgbClr val="A9B7C6"/>
                </a:solidFill>
                <a:latin typeface="Courier New"/>
                <a:ea typeface="Courier New"/>
                <a:cs typeface="Courier New"/>
                <a:sym typeface="Courier New"/>
              </a:rPr>
              <a:t> </a:t>
            </a:r>
            <a:r>
              <a:rPr lang="it" sz="1000">
                <a:solidFill>
                  <a:srgbClr val="A9B7C6"/>
                </a:solidFill>
                <a:highlight>
                  <a:srgbClr val="434343"/>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.clock = pg.time.Clock()</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.run_game_loop()</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run_game_loop</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i="1" lang="it" sz="1000">
                <a:solidFill>
                  <a:srgbClr val="629755"/>
                </a:solidFill>
                <a:highlight>
                  <a:srgbClr val="2B2B2B"/>
                </a:highlight>
                <a:latin typeface="Courier New"/>
                <a:ea typeface="Courier New"/>
                <a:cs typeface="Courier New"/>
                <a:sym typeface="Courier New"/>
              </a:rPr>
            </a:br>
            <a:r>
              <a:rPr i="1" lang="it" sz="1000">
                <a:solidFill>
                  <a:srgbClr val="629755"/>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while True</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Limita il framerate e restituisce il</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tempo trascorso dall’ultima chiamata.</a:t>
            </a:r>
            <a:br>
              <a:rPr lang="it" sz="1000">
                <a:solidFill>
                  <a:srgbClr val="A9B7C6"/>
                </a:solidFill>
                <a:highlight>
                  <a:srgbClr val="2B2B2B"/>
                </a:highlight>
                <a:latin typeface="Courier New"/>
                <a:ea typeface="Courier New"/>
                <a:cs typeface="Courier New"/>
                <a:sym typeface="Courier New"/>
              </a:rPr>
            </a:br>
            <a:r>
              <a:rPr i="1" lang="it" sz="1000">
                <a:solidFill>
                  <a:srgbClr val="629755"/>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delta_time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.clock.tick(</a:t>
            </a:r>
            <a:r>
              <a:rPr lang="it" sz="1000">
                <a:solidFill>
                  <a:srgbClr val="6897BB"/>
                </a:solidFill>
                <a:highlight>
                  <a:srgbClr val="2B2B2B"/>
                </a:highlight>
                <a:latin typeface="Courier New"/>
                <a:ea typeface="Courier New"/>
                <a:cs typeface="Courier New"/>
                <a:sym typeface="Courier New"/>
              </a:rPr>
              <a:t>60</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94558D"/>
                </a:solidFill>
                <a:highlight>
                  <a:srgbClr val="2B2B2B"/>
                </a:highlight>
                <a:latin typeface="Courier New"/>
                <a:ea typeface="Courier New"/>
                <a:cs typeface="Courier New"/>
                <a:sym typeface="Courier New"/>
              </a:rPr>
              <a:t>    </a:t>
            </a:r>
            <a:r>
              <a:rPr i="1" lang="it" sz="1000">
                <a:solidFill>
                  <a:srgbClr val="629755"/>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.process_events(delta_time)</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a:t>
            </a:r>
            <a:r>
              <a:rPr i="1" lang="it" sz="1000">
                <a:solidFill>
                  <a:srgbClr val="629755"/>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.update(delta_time)</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1000">
                <a:solidFill>
                  <a:srgbClr val="629755"/>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.draw()</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 </a:t>
            </a:r>
            <a:r>
              <a:rPr lang="it" sz="1000">
                <a:solidFill>
                  <a:srgbClr val="8888C6"/>
                </a:solidFill>
                <a:highlight>
                  <a:srgbClr val="2B2B2B"/>
                </a:highlight>
                <a:latin typeface="Courier New"/>
                <a:ea typeface="Courier New"/>
                <a:cs typeface="Courier New"/>
                <a:sym typeface="Courier New"/>
              </a:rPr>
              <a:t>int</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.entities.update(dt)</a:t>
            </a:r>
            <a:endParaRPr sz="1000">
              <a:solidFill>
                <a:srgbClr val="CC7832"/>
              </a:solidFill>
              <a:highlight>
                <a:srgbClr val="2B2B2B"/>
              </a:highlight>
              <a:latin typeface="Courier New"/>
              <a:ea typeface="Courier New"/>
              <a:cs typeface="Courier New"/>
              <a:sym typeface="Courier New"/>
            </a:endParaRPr>
          </a:p>
        </p:txBody>
      </p:sp>
      <p:sp>
        <p:nvSpPr>
          <p:cNvPr id="758" name="Google Shape;758;p97"/>
          <p:cNvSpPr txBox="1"/>
          <p:nvPr>
            <p:ph idx="1" type="body"/>
          </p:nvPr>
        </p:nvSpPr>
        <p:spPr>
          <a:xfrm>
            <a:off x="4571850" y="4875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Player(pg.sprite.Sprite):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.update_dir(dt)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.move(dt)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move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keys</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 </a:t>
            </a:r>
            <a:r>
              <a:rPr lang="it" sz="1000">
                <a:solidFill>
                  <a:srgbClr val="A9B7C6"/>
                </a:solidFill>
                <a:highlight>
                  <a:srgbClr val="434343"/>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Moltiplicando per il delta tempo,</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lo spostamento rimane costante a</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prescindere dal framerate.</a:t>
            </a:r>
            <a:r>
              <a:rPr lang="it" sz="1000">
                <a:solidFill>
                  <a:srgbClr val="94558D"/>
                </a:solidFill>
                <a:highlight>
                  <a:srgbClr val="2B2B2B"/>
                </a:highlight>
                <a:latin typeface="Courier New"/>
                <a:ea typeface="Courier New"/>
                <a:cs typeface="Courier New"/>
                <a:sym typeface="Courier New"/>
              </a:rPr>
              <a:t> </a:t>
            </a:r>
            <a:br>
              <a:rPr lang="it" sz="1000">
                <a:solidFill>
                  <a:srgbClr val="94558D"/>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.rect.move_ip(</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.speed * dt)</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marR="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p:txBody>
      </p:sp>
      <p:sp>
        <p:nvSpPr>
          <p:cNvPr id="759" name="Google Shape;759;p97"/>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Gestione del framerate</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Implementazione</a:t>
            </a:r>
            <a:endParaRPr>
              <a:solidFill>
                <a:schemeClr val="accent6"/>
              </a:solidFill>
            </a:endParaRPr>
          </a:p>
        </p:txBody>
      </p:sp>
      <p:pic>
        <p:nvPicPr>
          <p:cNvPr id="760" name="Google Shape;760;p97"/>
          <p:cNvPicPr preferRelativeResize="0"/>
          <p:nvPr/>
        </p:nvPicPr>
        <p:blipFill>
          <a:blip r:embed="rId3">
            <a:alphaModFix/>
          </a:blip>
          <a:stretch>
            <a:fillRect/>
          </a:stretch>
        </p:blipFill>
        <p:spPr>
          <a:xfrm>
            <a:off x="5652975" y="3285200"/>
            <a:ext cx="2409749" cy="94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8"/>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766" name="Google Shape;766;p98"/>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767" name="Google Shape;767;p98"/>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768" name="Google Shape;768;p98"/>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769" name="Google Shape;769;p98"/>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98"/>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771" name="Google Shape;771;p98"/>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772" name="Google Shape;772;p98"/>
          <p:cNvPicPr preferRelativeResize="0"/>
          <p:nvPr/>
        </p:nvPicPr>
        <p:blipFill>
          <a:blip r:embed="rId4">
            <a:alphaModFix/>
          </a:blip>
          <a:stretch>
            <a:fillRect/>
          </a:stretch>
        </p:blipFill>
        <p:spPr>
          <a:xfrm>
            <a:off x="4396700" y="1255763"/>
            <a:ext cx="114300" cy="114300"/>
          </a:xfrm>
          <a:prstGeom prst="rect">
            <a:avLst/>
          </a:prstGeom>
          <a:noFill/>
          <a:ln>
            <a:noFill/>
          </a:ln>
        </p:spPr>
      </p:pic>
      <p:grpSp>
        <p:nvGrpSpPr>
          <p:cNvPr id="773" name="Google Shape;773;p98"/>
          <p:cNvGrpSpPr/>
          <p:nvPr/>
        </p:nvGrpSpPr>
        <p:grpSpPr>
          <a:xfrm>
            <a:off x="4225188" y="1447513"/>
            <a:ext cx="457275" cy="453438"/>
            <a:chOff x="7338225" y="1413850"/>
            <a:chExt cx="457275" cy="453438"/>
          </a:xfrm>
        </p:grpSpPr>
        <p:grpSp>
          <p:nvGrpSpPr>
            <p:cNvPr id="774" name="Google Shape;774;p98"/>
            <p:cNvGrpSpPr/>
            <p:nvPr/>
          </p:nvGrpSpPr>
          <p:grpSpPr>
            <a:xfrm>
              <a:off x="7490650" y="1413850"/>
              <a:ext cx="152425" cy="453438"/>
              <a:chOff x="4495775" y="2167650"/>
              <a:chExt cx="152425" cy="453438"/>
            </a:xfrm>
          </p:grpSpPr>
          <p:pic>
            <p:nvPicPr>
              <p:cNvPr id="775" name="Google Shape;775;p98"/>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776" name="Google Shape;776;p98"/>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777" name="Google Shape;777;p98"/>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nvGrpSpPr>
            <p:cNvPr id="778" name="Google Shape;778;p98"/>
            <p:cNvGrpSpPr/>
            <p:nvPr/>
          </p:nvGrpSpPr>
          <p:grpSpPr>
            <a:xfrm>
              <a:off x="7643075" y="1413850"/>
              <a:ext cx="152425" cy="453438"/>
              <a:chOff x="4495775" y="2167650"/>
              <a:chExt cx="152425" cy="453438"/>
            </a:xfrm>
          </p:grpSpPr>
          <p:pic>
            <p:nvPicPr>
              <p:cNvPr id="779" name="Google Shape;779;p98"/>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780" name="Google Shape;780;p98"/>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781" name="Google Shape;781;p98"/>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nvGrpSpPr>
            <p:cNvPr id="782" name="Google Shape;782;p98"/>
            <p:cNvGrpSpPr/>
            <p:nvPr/>
          </p:nvGrpSpPr>
          <p:grpSpPr>
            <a:xfrm>
              <a:off x="7338225" y="1413850"/>
              <a:ext cx="152425" cy="453438"/>
              <a:chOff x="4495775" y="2167650"/>
              <a:chExt cx="152425" cy="453438"/>
            </a:xfrm>
          </p:grpSpPr>
          <p:pic>
            <p:nvPicPr>
              <p:cNvPr id="783" name="Google Shape;783;p98"/>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784" name="Google Shape;784;p98"/>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785" name="Google Shape;785;p98"/>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pic>
        <p:nvPicPr>
          <p:cNvPr id="786" name="Google Shape;786;p98"/>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787" name="Google Shape;787;p98"/>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788" name="Google Shape;788;p98"/>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789" name="Google Shape;789;p98"/>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790" name="Google Shape;790;p98"/>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791" name="Google Shape;791;p98"/>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792" name="Google Shape;792;p98"/>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793" name="Google Shape;793;p98"/>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794" name="Google Shape;794;p98"/>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Framerate</a:t>
            </a:r>
            <a:endParaRPr sz="1600">
              <a:solidFill>
                <a:schemeClr val="accent2"/>
              </a:solidFill>
            </a:endParaRPr>
          </a:p>
        </p:txBody>
      </p:sp>
      <p:sp>
        <p:nvSpPr>
          <p:cNvPr id="795" name="Google Shape;795;p98"/>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Livelli?</a:t>
            </a:r>
            <a:endParaRPr sz="1600">
              <a:solidFill>
                <a:schemeClr val="accent2"/>
              </a:solidFill>
            </a:endParaRPr>
          </a:p>
        </p:txBody>
      </p:sp>
      <p:sp>
        <p:nvSpPr>
          <p:cNvPr id="796" name="Google Shape;796;p98"/>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797" name="Google Shape;797;p98"/>
          <p:cNvSpPr txBox="1"/>
          <p:nvPr>
            <p:ph idx="1" type="body"/>
          </p:nvPr>
        </p:nvSpPr>
        <p:spPr>
          <a:xfrm>
            <a:off x="5648475" y="3326863"/>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798" name="Google Shape;798;p98"/>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pic>
        <p:nvPicPr>
          <p:cNvPr id="799" name="Google Shape;799;p98"/>
          <p:cNvPicPr preferRelativeResize="0"/>
          <p:nvPr/>
        </p:nvPicPr>
        <p:blipFill>
          <a:blip r:embed="rId10">
            <a:alphaModFix/>
          </a:blip>
          <a:stretch>
            <a:fillRect/>
          </a:stretch>
        </p:blipFill>
        <p:spPr>
          <a:xfrm>
            <a:off x="4410975" y="4124175"/>
            <a:ext cx="85725" cy="123825"/>
          </a:xfrm>
          <a:prstGeom prst="rect">
            <a:avLst/>
          </a:prstGeom>
          <a:noFill/>
          <a:ln>
            <a:noFill/>
          </a:ln>
        </p:spPr>
      </p:pic>
      <p:pic>
        <p:nvPicPr>
          <p:cNvPr id="800" name="Google Shape;800;p98"/>
          <p:cNvPicPr preferRelativeResize="0"/>
          <p:nvPr/>
        </p:nvPicPr>
        <p:blipFill>
          <a:blip r:embed="rId10">
            <a:alphaModFix/>
          </a:blip>
          <a:stretch>
            <a:fillRect/>
          </a:stretch>
        </p:blipFill>
        <p:spPr>
          <a:xfrm>
            <a:off x="4410963" y="3463588"/>
            <a:ext cx="85725" cy="123825"/>
          </a:xfrm>
          <a:prstGeom prst="rect">
            <a:avLst/>
          </a:prstGeom>
          <a:noFill/>
          <a:ln>
            <a:noFill/>
          </a:ln>
        </p:spPr>
      </p:pic>
      <p:pic>
        <p:nvPicPr>
          <p:cNvPr id="801" name="Google Shape;801;p98"/>
          <p:cNvPicPr preferRelativeResize="0"/>
          <p:nvPr/>
        </p:nvPicPr>
        <p:blipFill>
          <a:blip r:embed="rId10">
            <a:alphaModFix/>
          </a:blip>
          <a:stretch>
            <a:fillRect/>
          </a:stretch>
        </p:blipFill>
        <p:spPr>
          <a:xfrm>
            <a:off x="4410950" y="2952063"/>
            <a:ext cx="85725" cy="123825"/>
          </a:xfrm>
          <a:prstGeom prst="rect">
            <a:avLst/>
          </a:prstGeom>
          <a:noFill/>
          <a:ln>
            <a:noFill/>
          </a:ln>
        </p:spPr>
      </p:pic>
      <p:pic>
        <p:nvPicPr>
          <p:cNvPr id="802" name="Google Shape;802;p98"/>
          <p:cNvPicPr preferRelativeResize="0"/>
          <p:nvPr/>
        </p:nvPicPr>
        <p:blipFill>
          <a:blip r:embed="rId10">
            <a:alphaModFix/>
          </a:blip>
          <a:stretch>
            <a:fillRect/>
          </a:stretch>
        </p:blipFill>
        <p:spPr>
          <a:xfrm>
            <a:off x="4410950" y="2334963"/>
            <a:ext cx="85725" cy="123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7" name="Shape 337"/>
        <p:cNvGrpSpPr/>
        <p:nvPr/>
      </p:nvGrpSpPr>
      <p:grpSpPr>
        <a:xfrm>
          <a:off x="0" y="0"/>
          <a:ext cx="0" cy="0"/>
          <a:chOff x="0" y="0"/>
          <a:chExt cx="0" cy="0"/>
        </a:xfrm>
      </p:grpSpPr>
      <p:pic>
        <p:nvPicPr>
          <p:cNvPr id="338" name="Google Shape;338;p54"/>
          <p:cNvPicPr preferRelativeResize="0"/>
          <p:nvPr/>
        </p:nvPicPr>
        <p:blipFill rotWithShape="1">
          <a:blip r:embed="rId3">
            <a:alphaModFix/>
          </a:blip>
          <a:srcRect b="0" l="30319" r="30319" t="19126"/>
          <a:stretch/>
        </p:blipFill>
        <p:spPr>
          <a:xfrm>
            <a:off x="5317750" y="262950"/>
            <a:ext cx="3080499" cy="4219500"/>
          </a:xfrm>
          <a:prstGeom prst="rect">
            <a:avLst/>
          </a:prstGeom>
          <a:noFill/>
          <a:ln>
            <a:noFill/>
          </a:ln>
        </p:spPr>
      </p:pic>
      <p:sp>
        <p:nvSpPr>
          <p:cNvPr id="339" name="Google Shape;339;p54"/>
          <p:cNvSpPr txBox="1"/>
          <p:nvPr>
            <p:ph idx="1" type="body"/>
          </p:nvPr>
        </p:nvSpPr>
        <p:spPr>
          <a:xfrm>
            <a:off x="471650" y="0"/>
            <a:ext cx="3843300" cy="4573500"/>
          </a:xfrm>
          <a:prstGeom prst="rect">
            <a:avLst/>
          </a:prstGeom>
        </p:spPr>
        <p:txBody>
          <a:bodyPr anchorCtr="0" anchor="ctr" bIns="0" lIns="23040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i="1" lang="it"/>
              <a:t>“Un gioco in cui il protagonista esplora un mondo sconosciuto, dove incontra diversi tipi di nemici e prove da affrontare.”</a:t>
            </a:r>
            <a:endParaRPr/>
          </a:p>
          <a:p>
            <a:pPr indent="0" lvl="0" marL="0" rtl="0" algn="l">
              <a:spcBef>
                <a:spcPts val="0"/>
              </a:spcBef>
              <a:spcAft>
                <a:spcPts val="0"/>
              </a:spcAft>
              <a:buNone/>
            </a:pPr>
            <a:r>
              <a:t/>
            </a:r>
            <a:endParaRPr/>
          </a:p>
        </p:txBody>
      </p:sp>
      <p:sp>
        <p:nvSpPr>
          <p:cNvPr id="340" name="Google Shape;340;p54"/>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solidFill>
                  <a:srgbClr val="1E1E1E"/>
                </a:solidFill>
              </a:rPr>
              <a:t>C</a:t>
            </a:r>
            <a:r>
              <a:rPr lang="it">
                <a:solidFill>
                  <a:srgbClr val="1E1E1E"/>
                </a:solidFill>
              </a:rPr>
              <a:t>ore concept</a:t>
            </a:r>
            <a:r>
              <a:rPr lang="it">
                <a:solidFill>
                  <a:srgbClr val="1E1E1E"/>
                </a:solidFill>
              </a:rPr>
              <a:t> </a:t>
            </a:r>
            <a:r>
              <a:rPr b="0" lang="it" sz="1400">
                <a:solidFill>
                  <a:srgbClr val="1E1E1E"/>
                </a:solidFill>
              </a:rPr>
              <a:t>- Il processo di sviluppo</a:t>
            </a:r>
            <a:endParaRPr b="0" sz="1400">
              <a:solidFill>
                <a:srgbClr val="1E1E1E"/>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6" name="Shape 806"/>
        <p:cNvGrpSpPr/>
        <p:nvPr/>
      </p:nvGrpSpPr>
      <p:grpSpPr>
        <a:xfrm>
          <a:off x="0" y="0"/>
          <a:ext cx="0" cy="0"/>
          <a:chOff x="0" y="0"/>
          <a:chExt cx="0" cy="0"/>
        </a:xfrm>
      </p:grpSpPr>
      <p:pic>
        <p:nvPicPr>
          <p:cNvPr id="807" name="Google Shape;807;p99">
            <a:hlinkClick r:id="rId3"/>
          </p:cNvPr>
          <p:cNvPicPr preferRelativeResize="0"/>
          <p:nvPr/>
        </p:nvPicPr>
        <p:blipFill>
          <a:blip r:embed="rId4">
            <a:alphaModFix/>
          </a:blip>
          <a:stretch>
            <a:fillRect/>
          </a:stretch>
        </p:blipFill>
        <p:spPr>
          <a:xfrm>
            <a:off x="4372825" y="2915418"/>
            <a:ext cx="3906649" cy="1560931"/>
          </a:xfrm>
          <a:prstGeom prst="rect">
            <a:avLst/>
          </a:prstGeom>
          <a:noFill/>
          <a:ln>
            <a:noFill/>
          </a:ln>
        </p:spPr>
      </p:pic>
      <p:sp>
        <p:nvSpPr>
          <p:cNvPr id="808" name="Google Shape;808;p99"/>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LO STATO</a:t>
            </a:r>
            <a:endParaRPr/>
          </a:p>
        </p:txBody>
      </p:sp>
      <p:sp>
        <p:nvSpPr>
          <p:cNvPr id="809" name="Google Shape;809;p99"/>
          <p:cNvSpPr txBox="1"/>
          <p:nvPr>
            <p:ph idx="3" type="body"/>
          </p:nvPr>
        </p:nvSpPr>
        <p:spPr>
          <a:xfrm>
            <a:off x="4280000" y="533875"/>
            <a:ext cx="4092300" cy="20382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Usato per gestire momenti di gioco diversi.</a:t>
            </a:r>
            <a:endParaRPr/>
          </a:p>
          <a:p>
            <a:pPr indent="-330200" lvl="0" marL="457200" rtl="0" algn="l">
              <a:lnSpc>
                <a:spcPct val="100000"/>
              </a:lnSpc>
              <a:spcBef>
                <a:spcPts val="0"/>
              </a:spcBef>
              <a:spcAft>
                <a:spcPts val="1000"/>
              </a:spcAft>
              <a:buClr>
                <a:schemeClr val="lt1"/>
              </a:buClr>
              <a:buSzPts val="1600"/>
              <a:buChar char="❙"/>
            </a:pPr>
            <a:r>
              <a:rPr lang="it"/>
              <a:t>Utilizziamo </a:t>
            </a:r>
            <a:r>
              <a:rPr lang="it"/>
              <a:t>una </a:t>
            </a:r>
            <a:r>
              <a:rPr b="1" i="1" lang="it" u="sng">
                <a:solidFill>
                  <a:schemeClr val="dk1"/>
                </a:solidFill>
                <a:hlinkClick r:id="rId5">
                  <a:extLst>
                    <a:ext uri="{A12FA001-AC4F-418D-AE19-62706E023703}">
                      <ahyp:hlinkClr val="tx"/>
                    </a:ext>
                  </a:extLst>
                </a:hlinkClick>
              </a:rPr>
              <a:t>finite-state machine</a:t>
            </a:r>
            <a:r>
              <a:rPr lang="it"/>
              <a:t>.</a:t>
            </a:r>
            <a:endParaRPr/>
          </a:p>
        </p:txBody>
      </p:sp>
      <p:sp>
        <p:nvSpPr>
          <p:cNvPr id="810" name="Google Shape;810;p99"/>
          <p:cNvSpPr txBox="1"/>
          <p:nvPr>
            <p:ph idx="3" type="body"/>
          </p:nvPr>
        </p:nvSpPr>
        <p:spPr>
          <a:xfrm>
            <a:off x="4280000" y="2571750"/>
            <a:ext cx="4092300" cy="279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it" sz="1200"/>
              <a:t>Per approfondire: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animEffect filter="fade" transition="in">
                                      <p:cBhvr>
                                        <p:cTn dur="1000"/>
                                        <p:tgtEl>
                                          <p:spTgt spid="8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xEl>
                                              <p:pRg end="1" st="1"/>
                                            </p:txEl>
                                          </p:spTgt>
                                        </p:tgtEl>
                                        <p:attrNameLst>
                                          <p:attrName>style.visibility</p:attrName>
                                        </p:attrNameLst>
                                      </p:cBhvr>
                                      <p:to>
                                        <p:strVal val="visible"/>
                                      </p:to>
                                    </p:set>
                                    <p:animEffect filter="fade" transition="in">
                                      <p:cBhvr>
                                        <p:cTn dur="1000"/>
                                        <p:tgtEl>
                                          <p:spTgt spid="8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200"/>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2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00"/>
          <p:cNvPicPr preferRelativeResize="0"/>
          <p:nvPr/>
        </p:nvPicPr>
        <p:blipFill>
          <a:blip r:embed="rId3">
            <a:alphaModFix/>
          </a:blip>
          <a:stretch>
            <a:fillRect/>
          </a:stretch>
        </p:blipFill>
        <p:spPr>
          <a:xfrm>
            <a:off x="639513" y="677225"/>
            <a:ext cx="7864965" cy="4466275"/>
          </a:xfrm>
          <a:prstGeom prst="rect">
            <a:avLst/>
          </a:prstGeom>
          <a:noFill/>
          <a:ln>
            <a:noFill/>
          </a:ln>
        </p:spPr>
      </p:pic>
      <p:sp>
        <p:nvSpPr>
          <p:cNvPr id="816" name="Google Shape;816;p100"/>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817" name="Google Shape;817;p100"/>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Font typeface="Poppins"/>
              <a:buChar char="❙"/>
            </a:pPr>
            <a:r>
              <a:rPr lang="it"/>
              <a:t>FINITE-STATE MACHINE</a:t>
            </a:r>
            <a:r>
              <a:rPr b="0" lang="it" sz="2100"/>
              <a:t> - Lo stato</a:t>
            </a:r>
            <a:endParaRPr b="0" sz="1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1"/>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823" name="Google Shape;823;p101"/>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824" name="Google Shape;824;p101"/>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Game:</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B200B2"/>
                </a:solidFill>
                <a:highlight>
                  <a:srgbClr val="2B2B2B"/>
                </a:highlight>
                <a:latin typeface="Courier New"/>
                <a:ea typeface="Courier New"/>
                <a:cs typeface="Courier New"/>
                <a:sym typeface="Courier New"/>
              </a:rPr>
              <a:t>__init__</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.states = {</a:t>
            </a:r>
            <a:r>
              <a:rPr lang="it" sz="1000">
                <a:solidFill>
                  <a:srgbClr val="6A8759"/>
                </a:solidFill>
                <a:highlight>
                  <a:srgbClr val="2B2B2B"/>
                </a:highlight>
                <a:latin typeface="Courier New"/>
                <a:ea typeface="Courier New"/>
                <a:cs typeface="Courier New"/>
                <a:sym typeface="Courier New"/>
              </a:rPr>
              <a:t>"menu"</a:t>
            </a:r>
            <a:r>
              <a:rPr lang="it" sz="1000">
                <a:solidFill>
                  <a:srgbClr val="A9B7C6"/>
                </a:solidFill>
                <a:highlight>
                  <a:srgbClr val="2B2B2B"/>
                </a:highlight>
                <a:latin typeface="Courier New"/>
                <a:ea typeface="Courier New"/>
                <a:cs typeface="Courier New"/>
                <a:sym typeface="Courier New"/>
              </a:rPr>
              <a:t>: Menu(</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r>
              <a:rPr lang="it" sz="1000">
                <a:solidFill>
                  <a:srgbClr val="CC7832"/>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6A8759"/>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"play"</a:t>
            </a:r>
            <a:r>
              <a:rPr lang="it" sz="1000">
                <a:solidFill>
                  <a:srgbClr val="A9B7C6"/>
                </a:solidFill>
                <a:highlight>
                  <a:srgbClr val="2B2B2B"/>
                </a:highlight>
                <a:latin typeface="Courier New"/>
                <a:ea typeface="Courier New"/>
                <a:cs typeface="Courier New"/>
                <a:sym typeface="Courier New"/>
              </a:rPr>
              <a:t>: World(</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r>
              <a:rPr lang="it" sz="1000">
                <a:solidFill>
                  <a:srgbClr val="CC7832"/>
                </a:solidFill>
                <a:highlight>
                  <a:srgbClr val="2B2B2B"/>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"pause"</a:t>
            </a:r>
            <a:r>
              <a:rPr lang="it" sz="1000">
                <a:solidFill>
                  <a:srgbClr val="A9B7C6"/>
                </a:solidFill>
                <a:highlight>
                  <a:srgbClr val="2B2B2B"/>
                </a:highlight>
                <a:latin typeface="Courier New"/>
                <a:ea typeface="Courier New"/>
                <a:cs typeface="Courier New"/>
                <a:sym typeface="Courier New"/>
              </a:rPr>
              <a:t>: Pause(</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.active_state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.states[</a:t>
            </a:r>
            <a:r>
              <a:rPr lang="it" sz="1000">
                <a:solidFill>
                  <a:srgbClr val="6A8759"/>
                </a:solidFill>
                <a:highlight>
                  <a:srgbClr val="2B2B2B"/>
                </a:highlight>
                <a:latin typeface="Courier New"/>
                <a:ea typeface="Courier New"/>
                <a:cs typeface="Courier New"/>
                <a:sym typeface="Courier New"/>
              </a:rPr>
              <a:t>"menu"</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process_events</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for </a:t>
            </a:r>
            <a:r>
              <a:rPr lang="it" sz="1000">
                <a:solidFill>
                  <a:srgbClr val="A9B7C6"/>
                </a:solidFill>
                <a:highlight>
                  <a:srgbClr val="2B2B2B"/>
                </a:highlight>
                <a:latin typeface="Courier New"/>
                <a:ea typeface="Courier New"/>
                <a:cs typeface="Courier New"/>
                <a:sym typeface="Courier New"/>
              </a:rPr>
              <a:t>event </a:t>
            </a:r>
            <a:r>
              <a:rPr lang="it" sz="1000">
                <a:solidFill>
                  <a:srgbClr val="CC7832"/>
                </a:solidFill>
                <a:highlight>
                  <a:srgbClr val="2B2B2B"/>
                </a:highlight>
                <a:latin typeface="Courier New"/>
                <a:ea typeface="Courier New"/>
                <a:cs typeface="Courier New"/>
                <a:sym typeface="Courier New"/>
              </a:rPr>
              <a:t>in </a:t>
            </a:r>
            <a:r>
              <a:rPr lang="it" sz="1000">
                <a:solidFill>
                  <a:srgbClr val="A9B7C6"/>
                </a:solidFill>
                <a:highlight>
                  <a:srgbClr val="2B2B2B"/>
                </a:highlight>
                <a:latin typeface="Courier New"/>
                <a:ea typeface="Courier New"/>
                <a:cs typeface="Courier New"/>
                <a:sym typeface="Courier New"/>
              </a:rPr>
              <a:t>pg.event.get():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.active_state.process_event(event</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.active_state.update(dt)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draw</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.active_state.draw()</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pg.display.update()</a:t>
            </a:r>
            <a:endParaRPr sz="1000">
              <a:solidFill>
                <a:srgbClr val="CC7832"/>
              </a:solidFill>
              <a:highlight>
                <a:srgbClr val="2B2B2B"/>
              </a:highlight>
              <a:latin typeface="Courier New"/>
              <a:ea typeface="Courier New"/>
              <a:cs typeface="Courier New"/>
              <a:sym typeface="Courier New"/>
            </a:endParaRPr>
          </a:p>
        </p:txBody>
      </p:sp>
      <p:sp>
        <p:nvSpPr>
          <p:cNvPr id="825" name="Google Shape;825;p101"/>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State:</a:t>
            </a:r>
            <a:endParaRPr sz="10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B200B2"/>
                </a:solidFill>
                <a:highlight>
                  <a:srgbClr val="2B2B2B"/>
                </a:highlight>
                <a:latin typeface="Courier New"/>
                <a:ea typeface="Courier New"/>
                <a:cs typeface="Courier New"/>
                <a:sym typeface="Courier New"/>
              </a:rPr>
              <a:t>__init__</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game):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process_event</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event</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 </a:t>
            </a:r>
            <a:r>
              <a:rPr lang="it" sz="1000">
                <a:solidFill>
                  <a:srgbClr val="A9B7C6"/>
                </a:solidFill>
                <a:highlight>
                  <a:srgbClr val="434343"/>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 </a:t>
            </a:r>
            <a:r>
              <a:rPr lang="it" sz="1000">
                <a:solidFill>
                  <a:srgbClr val="A9B7C6"/>
                </a:solidFill>
                <a:highlight>
                  <a:srgbClr val="434343"/>
                </a:highlight>
                <a:latin typeface="Courier New"/>
                <a:ea typeface="Courier New"/>
                <a:cs typeface="Courier New"/>
                <a:sym typeface="Courier New"/>
              </a:rPr>
              <a:t>...</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   def </a:t>
            </a:r>
            <a:r>
              <a:rPr lang="it" sz="1000">
                <a:solidFill>
                  <a:srgbClr val="FFC66D"/>
                </a:solidFill>
                <a:highlight>
                  <a:srgbClr val="2B2B2B"/>
                </a:highlight>
                <a:latin typeface="Courier New"/>
                <a:ea typeface="Courier New"/>
                <a:cs typeface="Courier New"/>
                <a:sym typeface="Courier New"/>
              </a:rPr>
              <a:t>draw</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Menu(State):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World(State): </a:t>
            </a:r>
            <a:r>
              <a:rPr lang="it" sz="1000">
                <a:solidFill>
                  <a:srgbClr val="A9B7C6"/>
                </a:solidFill>
                <a:highlight>
                  <a:srgbClr val="434343"/>
                </a:highlight>
                <a:latin typeface="Courier New"/>
                <a:ea typeface="Courier New"/>
                <a:cs typeface="Courier New"/>
                <a:sym typeface="Courier New"/>
              </a:rPr>
              <a:t>...</a:t>
            </a:r>
            <a:endParaRPr sz="1000">
              <a:solidFill>
                <a:srgbClr val="A9B7C6"/>
              </a:solidFill>
              <a:highlight>
                <a:srgbClr val="434343"/>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45720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class </a:t>
            </a:r>
            <a:r>
              <a:rPr lang="it" sz="1000">
                <a:solidFill>
                  <a:srgbClr val="A9B7C6"/>
                </a:solidFill>
                <a:highlight>
                  <a:srgbClr val="2B2B2B"/>
                </a:highlight>
                <a:latin typeface="Courier New"/>
                <a:ea typeface="Courier New"/>
                <a:cs typeface="Courier New"/>
                <a:sym typeface="Courier New"/>
              </a:rPr>
              <a:t>Pause(State): </a:t>
            </a:r>
            <a:r>
              <a:rPr lang="it" sz="1000">
                <a:solidFill>
                  <a:srgbClr val="A9B7C6"/>
                </a:solidFill>
                <a:highlight>
                  <a:srgbClr val="434343"/>
                </a:highlight>
                <a:latin typeface="Courier New"/>
                <a:ea typeface="Courier New"/>
                <a:cs typeface="Courier New"/>
                <a:sym typeface="Courier New"/>
              </a:rPr>
              <a:t>...</a:t>
            </a:r>
            <a:endParaRPr/>
          </a:p>
        </p:txBody>
      </p:sp>
      <p:sp>
        <p:nvSpPr>
          <p:cNvPr id="826" name="Google Shape;826;p101"/>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Lo stato</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Implementazione</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2"/>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world_map = [</a:t>
            </a:r>
            <a:r>
              <a:rPr lang="it" sz="1000">
                <a:solidFill>
                  <a:srgbClr val="6A8759"/>
                </a:solidFill>
                <a:highlight>
                  <a:srgbClr val="2B2B2B"/>
                </a:highlight>
                <a:latin typeface="Courier New"/>
                <a:ea typeface="Courier New"/>
                <a:cs typeface="Courier New"/>
                <a:sym typeface="Courier New"/>
              </a:rPr>
              <a:t>"WWWWWWWWWWWWWWWW"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"WWWWWWW WWWWWWWW"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"WW       WW   WW"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  W W P    W EW"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   E            "</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   W W     EW   "</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  W W      W  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"WW    E  WW   WW"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"WWWWWWW  WWWWWWW"</a:t>
            </a:r>
            <a:r>
              <a:rPr lang="it" sz="1000">
                <a:solidFill>
                  <a:srgbClr val="CC7832"/>
                </a:solidFill>
                <a:highlight>
                  <a:srgbClr val="2B2B2B"/>
                </a:highlight>
                <a:latin typeface="Courier New"/>
                <a:ea typeface="Courier New"/>
                <a:cs typeface="Courier New"/>
                <a:sym typeface="Courier New"/>
              </a:rPr>
              <a:t>,</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6A8759"/>
                </a:solidFill>
                <a:highlight>
                  <a:srgbClr val="2B2B2B"/>
                </a:highlight>
                <a:latin typeface="Courier New"/>
                <a:ea typeface="Courier New"/>
                <a:cs typeface="Courier New"/>
                <a:sym typeface="Courier New"/>
              </a:rPr>
              <a:t>"WWWWWWW  WWWWWWW"</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for </a:t>
            </a:r>
            <a:r>
              <a:rPr lang="it" sz="1000">
                <a:solidFill>
                  <a:srgbClr val="A9B7C6"/>
                </a:solidFill>
                <a:highlight>
                  <a:srgbClr val="2B2B2B"/>
                </a:highlight>
                <a:latin typeface="Courier New"/>
                <a:ea typeface="Courier New"/>
                <a:cs typeface="Courier New"/>
                <a:sym typeface="Courier New"/>
              </a:rPr>
              <a:t>row_index</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row </a:t>
            </a:r>
            <a:r>
              <a:rPr lang="it" sz="1000">
                <a:solidFill>
                  <a:srgbClr val="CC7832"/>
                </a:solidFill>
                <a:highlight>
                  <a:srgbClr val="2B2B2B"/>
                </a:highlight>
                <a:latin typeface="Courier New"/>
                <a:ea typeface="Courier New"/>
                <a:cs typeface="Courier New"/>
                <a:sym typeface="Courier New"/>
              </a:rPr>
              <a:t>in </a:t>
            </a:r>
            <a:r>
              <a:rPr lang="it" sz="1000">
                <a:solidFill>
                  <a:srgbClr val="8888C6"/>
                </a:solidFill>
                <a:highlight>
                  <a:srgbClr val="2B2B2B"/>
                </a:highlight>
                <a:latin typeface="Courier New"/>
                <a:ea typeface="Courier New"/>
                <a:cs typeface="Courier New"/>
                <a:sym typeface="Courier New"/>
              </a:rPr>
              <a:t>enumerate</a:t>
            </a:r>
            <a:r>
              <a:rPr lang="it" sz="1000">
                <a:solidFill>
                  <a:srgbClr val="A9B7C6"/>
                </a:solidFill>
                <a:highlight>
                  <a:srgbClr val="2B2B2B"/>
                </a:highlight>
                <a:latin typeface="Courier New"/>
                <a:ea typeface="Courier New"/>
                <a:cs typeface="Courier New"/>
                <a:sym typeface="Courier New"/>
              </a:rPr>
              <a:t>(world_map):</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for </a:t>
            </a:r>
            <a:r>
              <a:rPr lang="it" sz="1000">
                <a:solidFill>
                  <a:srgbClr val="A9B7C6"/>
                </a:solidFill>
                <a:highlight>
                  <a:srgbClr val="2B2B2B"/>
                </a:highlight>
                <a:latin typeface="Courier New"/>
                <a:ea typeface="Courier New"/>
                <a:cs typeface="Courier New"/>
                <a:sym typeface="Courier New"/>
              </a:rPr>
              <a:t>col_index</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col </a:t>
            </a:r>
            <a:r>
              <a:rPr lang="it" sz="1000">
                <a:solidFill>
                  <a:srgbClr val="CC7832"/>
                </a:solidFill>
                <a:highlight>
                  <a:srgbClr val="2B2B2B"/>
                </a:highlight>
                <a:latin typeface="Courier New"/>
                <a:ea typeface="Courier New"/>
                <a:cs typeface="Courier New"/>
                <a:sym typeface="Courier New"/>
              </a:rPr>
              <a:t>in </a:t>
            </a:r>
            <a:r>
              <a:rPr lang="it" sz="1000">
                <a:solidFill>
                  <a:srgbClr val="8888C6"/>
                </a:solidFill>
                <a:highlight>
                  <a:srgbClr val="2B2B2B"/>
                </a:highlight>
                <a:latin typeface="Courier New"/>
                <a:ea typeface="Courier New"/>
                <a:cs typeface="Courier New"/>
                <a:sym typeface="Courier New"/>
              </a:rPr>
              <a:t>enumerate</a:t>
            </a:r>
            <a:r>
              <a:rPr lang="it" sz="1000">
                <a:solidFill>
                  <a:srgbClr val="A9B7C6"/>
                </a:solidFill>
                <a:highlight>
                  <a:srgbClr val="2B2B2B"/>
                </a:highlight>
                <a:latin typeface="Courier New"/>
                <a:ea typeface="Courier New"/>
                <a:cs typeface="Courier New"/>
                <a:sym typeface="Courier New"/>
              </a:rPr>
              <a:t>(row):</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x = col_index * TILESIZE</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y = row_index * TILESIZE</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 Crea/posiziona entità.</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Disegna lo sfondo su una `Surface`</a:t>
            </a:r>
            <a:br>
              <a:rPr lang="it" sz="1000">
                <a:solidFill>
                  <a:srgbClr val="808080"/>
                </a:solidFill>
                <a:highlight>
                  <a:srgbClr val="2B2B2B"/>
                </a:highlight>
                <a:latin typeface="Courier New"/>
                <a:ea typeface="Courier New"/>
                <a:cs typeface="Courier New"/>
                <a:sym typeface="Courier New"/>
              </a:rPr>
            </a:br>
            <a:r>
              <a:rPr lang="it" sz="1000">
                <a:solidFill>
                  <a:srgbClr val="808080"/>
                </a:solidFill>
                <a:highlight>
                  <a:srgbClr val="2B2B2B"/>
                </a:highlight>
                <a:latin typeface="Courier New"/>
                <a:ea typeface="Courier New"/>
                <a:cs typeface="Courier New"/>
                <a:sym typeface="Courier New"/>
              </a:rPr>
              <a:t>        # da riutilizzare.</a:t>
            </a:r>
            <a:endParaRPr sz="1100">
              <a:solidFill>
                <a:srgbClr val="A9B7C6"/>
              </a:solidFill>
              <a:highlight>
                <a:srgbClr val="2B2B2B"/>
              </a:highlight>
              <a:latin typeface="Courier New"/>
              <a:ea typeface="Courier New"/>
              <a:cs typeface="Courier New"/>
              <a:sym typeface="Courier New"/>
            </a:endParaRPr>
          </a:p>
        </p:txBody>
      </p:sp>
      <p:sp>
        <p:nvSpPr>
          <p:cNvPr id="832" name="Google Shape;832;p102"/>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rgbClr val="434343"/>
                </a:solidFill>
              </a:rPr>
              <a:t>Lo stato</a:t>
            </a:r>
            <a:endParaRPr sz="1600">
              <a:solidFill>
                <a:srgbClr val="434343"/>
              </a:solidFill>
            </a:endParaRPr>
          </a:p>
          <a:p>
            <a:pPr indent="-344699" lvl="0" marL="230399" rtl="0" algn="l">
              <a:spcBef>
                <a:spcPts val="0"/>
              </a:spcBef>
              <a:spcAft>
                <a:spcPts val="0"/>
              </a:spcAft>
              <a:buClr>
                <a:schemeClr val="lt1"/>
              </a:buClr>
              <a:buSzPts val="1800"/>
              <a:buFont typeface="Poppins"/>
              <a:buChar char="❙"/>
            </a:pPr>
            <a:r>
              <a:rPr lang="it"/>
              <a:t>Implementazione mappa</a:t>
            </a:r>
            <a:endParaRPr/>
          </a:p>
        </p:txBody>
      </p:sp>
      <p:pic>
        <p:nvPicPr>
          <p:cNvPr id="833" name="Google Shape;833;p102"/>
          <p:cNvPicPr preferRelativeResize="0"/>
          <p:nvPr/>
        </p:nvPicPr>
        <p:blipFill>
          <a:blip r:embed="rId3">
            <a:alphaModFix/>
          </a:blip>
          <a:stretch>
            <a:fillRect/>
          </a:stretch>
        </p:blipFill>
        <p:spPr>
          <a:xfrm>
            <a:off x="447851" y="1533674"/>
            <a:ext cx="3650000" cy="2076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0" st="0"/>
                                            </p:txEl>
                                          </p:spTgt>
                                        </p:tgtEl>
                                        <p:attrNameLst>
                                          <p:attrName>style.visibility</p:attrName>
                                        </p:attrNameLst>
                                      </p:cBhvr>
                                      <p:to>
                                        <p:strVal val="visible"/>
                                      </p:to>
                                    </p:set>
                                    <p:animEffect filter="fade" transition="in">
                                      <p:cBhvr>
                                        <p:cTn dur="1000"/>
                                        <p:tgtEl>
                                          <p:spTgt spid="8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1" st="1"/>
                                            </p:txEl>
                                          </p:spTgt>
                                        </p:tgtEl>
                                        <p:attrNameLst>
                                          <p:attrName>style.visibility</p:attrName>
                                        </p:attrNameLst>
                                      </p:cBhvr>
                                      <p:to>
                                        <p:strVal val="visible"/>
                                      </p:to>
                                    </p:set>
                                    <p:animEffect filter="fade" transition="in">
                                      <p:cBhvr>
                                        <p:cTn dur="1000"/>
                                        <p:tgtEl>
                                          <p:spTgt spid="8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2" st="2"/>
                                            </p:txEl>
                                          </p:spTgt>
                                        </p:tgtEl>
                                        <p:attrNameLst>
                                          <p:attrName>style.visibility</p:attrName>
                                        </p:attrNameLst>
                                      </p:cBhvr>
                                      <p:to>
                                        <p:strVal val="visible"/>
                                      </p:to>
                                    </p:set>
                                    <p:animEffect filter="fade" transition="in">
                                      <p:cBhvr>
                                        <p:cTn dur="1000"/>
                                        <p:tgtEl>
                                          <p:spTgt spid="8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3"/>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839" name="Google Shape;839;p103"/>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840" name="Google Shape;840;p103"/>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841" name="Google Shape;841;p103"/>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842" name="Google Shape;842;p103"/>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03"/>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844" name="Google Shape;844;p103"/>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845" name="Google Shape;845;p103"/>
          <p:cNvPicPr preferRelativeResize="0"/>
          <p:nvPr/>
        </p:nvPicPr>
        <p:blipFill>
          <a:blip r:embed="rId4">
            <a:alphaModFix/>
          </a:blip>
          <a:stretch>
            <a:fillRect/>
          </a:stretch>
        </p:blipFill>
        <p:spPr>
          <a:xfrm>
            <a:off x="4396700" y="1255763"/>
            <a:ext cx="114300" cy="114300"/>
          </a:xfrm>
          <a:prstGeom prst="rect">
            <a:avLst/>
          </a:prstGeom>
          <a:noFill/>
          <a:ln>
            <a:noFill/>
          </a:ln>
        </p:spPr>
      </p:pic>
      <p:grpSp>
        <p:nvGrpSpPr>
          <p:cNvPr id="846" name="Google Shape;846;p103"/>
          <p:cNvGrpSpPr/>
          <p:nvPr/>
        </p:nvGrpSpPr>
        <p:grpSpPr>
          <a:xfrm>
            <a:off x="4225188" y="1447513"/>
            <a:ext cx="457275" cy="453438"/>
            <a:chOff x="7338225" y="1413850"/>
            <a:chExt cx="457275" cy="453438"/>
          </a:xfrm>
        </p:grpSpPr>
        <p:grpSp>
          <p:nvGrpSpPr>
            <p:cNvPr id="847" name="Google Shape;847;p103"/>
            <p:cNvGrpSpPr/>
            <p:nvPr/>
          </p:nvGrpSpPr>
          <p:grpSpPr>
            <a:xfrm>
              <a:off x="7490650" y="1413850"/>
              <a:ext cx="152425" cy="453438"/>
              <a:chOff x="4495775" y="2167650"/>
              <a:chExt cx="152425" cy="453438"/>
            </a:xfrm>
          </p:grpSpPr>
          <p:pic>
            <p:nvPicPr>
              <p:cNvPr id="848" name="Google Shape;848;p103"/>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849" name="Google Shape;849;p103"/>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850" name="Google Shape;850;p103"/>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nvGrpSpPr>
            <p:cNvPr id="851" name="Google Shape;851;p103"/>
            <p:cNvGrpSpPr/>
            <p:nvPr/>
          </p:nvGrpSpPr>
          <p:grpSpPr>
            <a:xfrm>
              <a:off x="7643075" y="1413850"/>
              <a:ext cx="152425" cy="453438"/>
              <a:chOff x="4495775" y="2167650"/>
              <a:chExt cx="152425" cy="453438"/>
            </a:xfrm>
          </p:grpSpPr>
          <p:pic>
            <p:nvPicPr>
              <p:cNvPr id="852" name="Google Shape;852;p103"/>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853" name="Google Shape;853;p103"/>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854" name="Google Shape;854;p103"/>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nvGrpSpPr>
            <p:cNvPr id="855" name="Google Shape;855;p103"/>
            <p:cNvGrpSpPr/>
            <p:nvPr/>
          </p:nvGrpSpPr>
          <p:grpSpPr>
            <a:xfrm>
              <a:off x="7338225" y="1413850"/>
              <a:ext cx="152425" cy="453438"/>
              <a:chOff x="4495775" y="2167650"/>
              <a:chExt cx="152425" cy="453438"/>
            </a:xfrm>
          </p:grpSpPr>
          <p:pic>
            <p:nvPicPr>
              <p:cNvPr id="856" name="Google Shape;856;p103"/>
              <p:cNvPicPr preferRelativeResize="0"/>
              <p:nvPr/>
            </p:nvPicPr>
            <p:blipFill>
              <a:blip r:embed="rId7">
                <a:alphaModFix/>
              </a:blip>
              <a:stretch>
                <a:fillRect/>
              </a:stretch>
            </p:blipFill>
            <p:spPr>
              <a:xfrm>
                <a:off x="4495800" y="2167650"/>
                <a:ext cx="152400" cy="152400"/>
              </a:xfrm>
              <a:prstGeom prst="rect">
                <a:avLst/>
              </a:prstGeom>
              <a:noFill/>
              <a:ln>
                <a:noFill/>
              </a:ln>
            </p:spPr>
          </p:pic>
          <p:pic>
            <p:nvPicPr>
              <p:cNvPr id="857" name="Google Shape;857;p103"/>
              <p:cNvPicPr preferRelativeResize="0"/>
              <p:nvPr/>
            </p:nvPicPr>
            <p:blipFill>
              <a:blip r:embed="rId8">
                <a:alphaModFix/>
              </a:blip>
              <a:stretch>
                <a:fillRect/>
              </a:stretch>
            </p:blipFill>
            <p:spPr>
              <a:xfrm>
                <a:off x="4495775" y="2317675"/>
                <a:ext cx="152400" cy="152400"/>
              </a:xfrm>
              <a:prstGeom prst="rect">
                <a:avLst/>
              </a:prstGeom>
              <a:noFill/>
              <a:ln>
                <a:noFill/>
              </a:ln>
            </p:spPr>
          </p:pic>
          <p:pic>
            <p:nvPicPr>
              <p:cNvPr id="858" name="Google Shape;858;p103"/>
              <p:cNvPicPr preferRelativeResize="0"/>
              <p:nvPr/>
            </p:nvPicPr>
            <p:blipFill>
              <a:blip r:embed="rId9">
                <a:alphaModFix/>
              </a:blip>
              <a:stretch>
                <a:fillRect/>
              </a:stretch>
            </p:blipFill>
            <p:spPr>
              <a:xfrm>
                <a:off x="4495800" y="2468688"/>
                <a:ext cx="152400" cy="152400"/>
              </a:xfrm>
              <a:prstGeom prst="rect">
                <a:avLst/>
              </a:prstGeom>
              <a:noFill/>
              <a:ln>
                <a:noFill/>
              </a:ln>
            </p:spPr>
          </p:pic>
        </p:grpSp>
      </p:grpSp>
      <p:pic>
        <p:nvPicPr>
          <p:cNvPr id="859" name="Google Shape;859;p103"/>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860" name="Google Shape;860;p103"/>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861" name="Google Shape;861;p103"/>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862" name="Google Shape;862;p103"/>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863" name="Google Shape;863;p103"/>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864" name="Google Shape;864;p103"/>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865" name="Google Shape;865;p103"/>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866" name="Google Shape;866;p103"/>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867" name="Google Shape;867;p103"/>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Framerate</a:t>
            </a:r>
            <a:endParaRPr sz="1600">
              <a:solidFill>
                <a:schemeClr val="accent2"/>
              </a:solidFill>
            </a:endParaRPr>
          </a:p>
        </p:txBody>
      </p:sp>
      <p:sp>
        <p:nvSpPr>
          <p:cNvPr id="868" name="Google Shape;868;p103"/>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Oggetti solidi?</a:t>
            </a:r>
            <a:endParaRPr sz="1600">
              <a:solidFill>
                <a:schemeClr val="accent2"/>
              </a:solidFill>
            </a:endParaRPr>
          </a:p>
        </p:txBody>
      </p:sp>
      <p:sp>
        <p:nvSpPr>
          <p:cNvPr id="869" name="Google Shape;869;p103"/>
          <p:cNvSpPr txBox="1"/>
          <p:nvPr>
            <p:ph idx="1" type="body"/>
          </p:nvPr>
        </p:nvSpPr>
        <p:spPr>
          <a:xfrm>
            <a:off x="5648475" y="3326863"/>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sp>
        <p:nvSpPr>
          <p:cNvPr id="870" name="Google Shape;870;p103"/>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pic>
        <p:nvPicPr>
          <p:cNvPr id="871" name="Google Shape;871;p103"/>
          <p:cNvPicPr preferRelativeResize="0"/>
          <p:nvPr/>
        </p:nvPicPr>
        <p:blipFill>
          <a:blip r:embed="rId10">
            <a:alphaModFix/>
          </a:blip>
          <a:stretch>
            <a:fillRect/>
          </a:stretch>
        </p:blipFill>
        <p:spPr>
          <a:xfrm>
            <a:off x="4410975" y="4124175"/>
            <a:ext cx="85725" cy="123825"/>
          </a:xfrm>
          <a:prstGeom prst="rect">
            <a:avLst/>
          </a:prstGeom>
          <a:noFill/>
          <a:ln>
            <a:noFill/>
          </a:ln>
        </p:spPr>
      </p:pic>
      <p:pic>
        <p:nvPicPr>
          <p:cNvPr id="872" name="Google Shape;872;p103"/>
          <p:cNvPicPr preferRelativeResize="0"/>
          <p:nvPr/>
        </p:nvPicPr>
        <p:blipFill>
          <a:blip r:embed="rId10">
            <a:alphaModFix/>
          </a:blip>
          <a:stretch>
            <a:fillRect/>
          </a:stretch>
        </p:blipFill>
        <p:spPr>
          <a:xfrm>
            <a:off x="4410963" y="3463588"/>
            <a:ext cx="85725" cy="123825"/>
          </a:xfrm>
          <a:prstGeom prst="rect">
            <a:avLst/>
          </a:prstGeom>
          <a:noFill/>
          <a:ln>
            <a:noFill/>
          </a:ln>
        </p:spPr>
      </p:pic>
      <p:pic>
        <p:nvPicPr>
          <p:cNvPr id="873" name="Google Shape;873;p103"/>
          <p:cNvPicPr preferRelativeResize="0"/>
          <p:nvPr/>
        </p:nvPicPr>
        <p:blipFill>
          <a:blip r:embed="rId10">
            <a:alphaModFix/>
          </a:blip>
          <a:stretch>
            <a:fillRect/>
          </a:stretch>
        </p:blipFill>
        <p:spPr>
          <a:xfrm>
            <a:off x="4410950" y="2952063"/>
            <a:ext cx="85725" cy="123825"/>
          </a:xfrm>
          <a:prstGeom prst="rect">
            <a:avLst/>
          </a:prstGeom>
          <a:noFill/>
          <a:ln>
            <a:noFill/>
          </a:ln>
        </p:spPr>
      </p:pic>
      <p:sp>
        <p:nvSpPr>
          <p:cNvPr id="874" name="Google Shape;874;p103"/>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Stato</a:t>
            </a:r>
            <a:endParaRPr sz="1600">
              <a:solidFill>
                <a:schemeClr val="accent2"/>
              </a:solidFill>
            </a:endParaRPr>
          </a:p>
        </p:txBody>
      </p:sp>
      <p:grpSp>
        <p:nvGrpSpPr>
          <p:cNvPr id="875" name="Google Shape;875;p103"/>
          <p:cNvGrpSpPr/>
          <p:nvPr/>
        </p:nvGrpSpPr>
        <p:grpSpPr>
          <a:xfrm>
            <a:off x="3971100" y="2184513"/>
            <a:ext cx="962738" cy="438163"/>
            <a:chOff x="3971100" y="2184513"/>
            <a:chExt cx="962738" cy="438163"/>
          </a:xfrm>
        </p:grpSpPr>
        <p:grpSp>
          <p:nvGrpSpPr>
            <p:cNvPr id="876" name="Google Shape;876;p103"/>
            <p:cNvGrpSpPr/>
            <p:nvPr/>
          </p:nvGrpSpPr>
          <p:grpSpPr>
            <a:xfrm>
              <a:off x="4495688" y="2184513"/>
              <a:ext cx="438150" cy="438150"/>
              <a:chOff x="4352913" y="2942825"/>
              <a:chExt cx="438150" cy="438150"/>
            </a:xfrm>
          </p:grpSpPr>
          <p:pic>
            <p:nvPicPr>
              <p:cNvPr id="877" name="Google Shape;877;p103"/>
              <p:cNvPicPr preferRelativeResize="0"/>
              <p:nvPr/>
            </p:nvPicPr>
            <p:blipFill>
              <a:blip r:embed="rId11">
                <a:alphaModFix/>
              </a:blip>
              <a:stretch>
                <a:fillRect/>
              </a:stretch>
            </p:blipFill>
            <p:spPr>
              <a:xfrm>
                <a:off x="4352913" y="2942825"/>
                <a:ext cx="438150" cy="438150"/>
              </a:xfrm>
              <a:prstGeom prst="rect">
                <a:avLst/>
              </a:prstGeom>
              <a:noFill/>
              <a:ln>
                <a:noFill/>
              </a:ln>
            </p:spPr>
          </p:pic>
          <p:pic>
            <p:nvPicPr>
              <p:cNvPr id="878" name="Google Shape;878;p103"/>
              <p:cNvPicPr preferRelativeResize="0"/>
              <p:nvPr/>
            </p:nvPicPr>
            <p:blipFill>
              <a:blip r:embed="rId12">
                <a:alphaModFix/>
              </a:blip>
              <a:stretch>
                <a:fillRect/>
              </a:stretch>
            </p:blipFill>
            <p:spPr>
              <a:xfrm>
                <a:off x="4396100" y="3056613"/>
                <a:ext cx="152400" cy="152400"/>
              </a:xfrm>
              <a:prstGeom prst="rect">
                <a:avLst/>
              </a:prstGeom>
              <a:noFill/>
              <a:ln>
                <a:noFill/>
              </a:ln>
            </p:spPr>
          </p:pic>
          <p:pic>
            <p:nvPicPr>
              <p:cNvPr id="879" name="Google Shape;879;p103"/>
              <p:cNvPicPr preferRelativeResize="0"/>
              <p:nvPr/>
            </p:nvPicPr>
            <p:blipFill>
              <a:blip r:embed="rId12">
                <a:alphaModFix/>
              </a:blip>
              <a:stretch>
                <a:fillRect/>
              </a:stretch>
            </p:blipFill>
            <p:spPr>
              <a:xfrm>
                <a:off x="4588675" y="2972875"/>
                <a:ext cx="152400" cy="152400"/>
              </a:xfrm>
              <a:prstGeom prst="rect">
                <a:avLst/>
              </a:prstGeom>
              <a:noFill/>
              <a:ln>
                <a:noFill/>
              </a:ln>
            </p:spPr>
          </p:pic>
          <p:pic>
            <p:nvPicPr>
              <p:cNvPr id="880" name="Google Shape;880;p103"/>
              <p:cNvPicPr preferRelativeResize="0"/>
              <p:nvPr/>
            </p:nvPicPr>
            <p:blipFill>
              <a:blip r:embed="rId12">
                <a:alphaModFix/>
              </a:blip>
              <a:stretch>
                <a:fillRect/>
              </a:stretch>
            </p:blipFill>
            <p:spPr>
              <a:xfrm>
                <a:off x="4588675" y="3143675"/>
                <a:ext cx="152400" cy="152400"/>
              </a:xfrm>
              <a:prstGeom prst="rect">
                <a:avLst/>
              </a:prstGeom>
              <a:noFill/>
              <a:ln>
                <a:noFill/>
              </a:ln>
            </p:spPr>
          </p:pic>
        </p:grpSp>
        <p:pic>
          <p:nvPicPr>
            <p:cNvPr id="881" name="Google Shape;881;p103"/>
            <p:cNvPicPr preferRelativeResize="0"/>
            <p:nvPr/>
          </p:nvPicPr>
          <p:blipFill rotWithShape="1">
            <a:blip r:embed="rId13">
              <a:alphaModFix/>
            </a:blip>
            <a:srcRect b="2917" l="1333" r="2706" t="3273"/>
            <a:stretch/>
          </p:blipFill>
          <p:spPr>
            <a:xfrm>
              <a:off x="3971100" y="2184525"/>
              <a:ext cx="444725" cy="4381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04"/>
          <p:cNvSpPr txBox="1"/>
          <p:nvPr>
            <p:ph idx="1" type="body"/>
          </p:nvPr>
        </p:nvSpPr>
        <p:spPr>
          <a:xfrm>
            <a:off x="1269075" y="2105450"/>
            <a:ext cx="2044500" cy="24978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endParaRPr sz="1000">
              <a:solidFill>
                <a:srgbClr val="A9B7C6"/>
              </a:solidFill>
              <a:highlight>
                <a:srgbClr val="2B2B2B"/>
              </a:highlight>
              <a:latin typeface="Courier New"/>
              <a:ea typeface="Courier New"/>
              <a:cs typeface="Courier New"/>
              <a:sym typeface="Courier New"/>
            </a:endParaRPr>
          </a:p>
        </p:txBody>
      </p:sp>
      <p:sp>
        <p:nvSpPr>
          <p:cNvPr id="887" name="Google Shape;887;p104"/>
          <p:cNvSpPr txBox="1"/>
          <p:nvPr>
            <p:ph idx="1" type="body"/>
          </p:nvPr>
        </p:nvSpPr>
        <p:spPr>
          <a:xfrm>
            <a:off x="4572000" y="0"/>
            <a:ext cx="4572000" cy="4730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update</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dt):</a:t>
            </a:r>
            <a:br>
              <a:rPr lang="it" sz="1000">
                <a:solidFill>
                  <a:srgbClr val="A9B7C6"/>
                </a:solidFill>
                <a:highlight>
                  <a:srgbClr val="2B2B2B"/>
                </a:highlight>
                <a:latin typeface="Courier New"/>
                <a:ea typeface="Courier New"/>
                <a:cs typeface="Courier New"/>
                <a:sym typeface="Courier New"/>
              </a:rPr>
            </a:br>
            <a:r>
              <a:rPr lang="it" sz="1000">
                <a:solidFill>
                  <a:srgbClr val="94558D"/>
                </a:solidFill>
                <a:highlight>
                  <a:srgbClr val="2B2B2B"/>
                </a:highlight>
                <a:latin typeface="Courier New"/>
                <a:ea typeface="Courier New"/>
                <a:cs typeface="Courier New"/>
                <a:sym typeface="Courier New"/>
              </a:rPr>
              <a:t>    self</a:t>
            </a:r>
            <a:r>
              <a:rPr lang="it" sz="1000">
                <a:solidFill>
                  <a:srgbClr val="A9B7C6"/>
                </a:solidFill>
                <a:highlight>
                  <a:srgbClr val="2B2B2B"/>
                </a:highlight>
                <a:latin typeface="Courier New"/>
                <a:ea typeface="Courier New"/>
                <a:cs typeface="Courier New"/>
                <a:sym typeface="Courier New"/>
              </a:rPr>
              <a:t>.update_dir(dt)        </a:t>
            </a:r>
            <a:r>
              <a:rPr lang="it" sz="1000">
                <a:solidFill>
                  <a:srgbClr val="808080"/>
                </a:solidFill>
                <a:highlight>
                  <a:srgbClr val="2B2B2B"/>
                </a:highlight>
                <a:latin typeface="Courier New"/>
                <a:ea typeface="Courier New"/>
                <a:cs typeface="Courier New"/>
                <a:sym typeface="Courier New"/>
              </a:rPr>
              <a:t># Aggiorna direzione.</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.move(dt)              </a:t>
            </a:r>
            <a:r>
              <a:rPr lang="it" sz="1000">
                <a:solidFill>
                  <a:srgbClr val="808080"/>
                </a:solidFill>
                <a:highlight>
                  <a:srgbClr val="2B2B2B"/>
                </a:highlight>
                <a:latin typeface="Courier New"/>
                <a:ea typeface="Courier New"/>
                <a:cs typeface="Courier New"/>
                <a:sym typeface="Courier New"/>
              </a:rPr>
              <a:t># Muove il Player.</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.collide_entities()    </a:t>
            </a:r>
            <a:r>
              <a:rPr lang="it" sz="1000">
                <a:solidFill>
                  <a:srgbClr val="808080"/>
                </a:solidFill>
                <a:highlight>
                  <a:srgbClr val="2B2B2B"/>
                </a:highlight>
                <a:latin typeface="Courier New"/>
                <a:ea typeface="Courier New"/>
                <a:cs typeface="Courier New"/>
                <a:sym typeface="Courier New"/>
              </a:rPr>
              <a:t># Controlla collisioni.</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CC7832"/>
                </a:solidFill>
                <a:highlight>
                  <a:srgbClr val="2B2B2B"/>
                </a:highlight>
                <a:latin typeface="Courier New"/>
                <a:ea typeface="Courier New"/>
                <a:cs typeface="Courier New"/>
                <a:sym typeface="Courier New"/>
              </a:rPr>
              <a:t>def </a:t>
            </a:r>
            <a:r>
              <a:rPr lang="it" sz="1000">
                <a:solidFill>
                  <a:srgbClr val="FFC66D"/>
                </a:solidFill>
                <a:highlight>
                  <a:srgbClr val="2B2B2B"/>
                </a:highlight>
                <a:latin typeface="Courier New"/>
                <a:ea typeface="Courier New"/>
                <a:cs typeface="Courier New"/>
                <a:sym typeface="Courier New"/>
              </a:rPr>
              <a:t>collide_entities</a:t>
            </a:r>
            <a:r>
              <a:rPr lang="it" sz="1000">
                <a:solidFill>
                  <a:srgbClr val="A9B7C6"/>
                </a:solidFill>
                <a:highlight>
                  <a:srgbClr val="2B2B2B"/>
                </a:highlight>
                <a:latin typeface="Courier New"/>
                <a:ea typeface="Courier New"/>
                <a:cs typeface="Courier New"/>
                <a:sym typeface="Courier New"/>
              </a:rPr>
              <a:t>(</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a:t>
            </a:r>
            <a:br>
              <a:rPr i="1" lang="it" sz="1000">
                <a:solidFill>
                  <a:srgbClr val="629755"/>
                </a:solidFill>
                <a:highlight>
                  <a:srgbClr val="2B2B2B"/>
                </a:highlight>
                <a:latin typeface="Courier New"/>
                <a:ea typeface="Courier New"/>
                <a:cs typeface="Courier New"/>
                <a:sym typeface="Courier New"/>
              </a:rPr>
            </a:br>
            <a:r>
              <a:rPr i="1" lang="it" sz="1000">
                <a:solidFill>
                  <a:srgbClr val="629755"/>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if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.dir.magnitude() ==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return</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x</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y =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.dir.xy</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for </a:t>
            </a:r>
            <a:r>
              <a:rPr lang="it" sz="1000">
                <a:solidFill>
                  <a:srgbClr val="A9B7C6"/>
                </a:solidFill>
                <a:highlight>
                  <a:srgbClr val="2B2B2B"/>
                </a:highlight>
                <a:latin typeface="Courier New"/>
                <a:ea typeface="Courier New"/>
                <a:cs typeface="Courier New"/>
                <a:sym typeface="Courier New"/>
              </a:rPr>
              <a:t>entity </a:t>
            </a:r>
            <a:r>
              <a:rPr lang="it" sz="1000">
                <a:solidFill>
                  <a:srgbClr val="CC7832"/>
                </a:solidFill>
                <a:highlight>
                  <a:srgbClr val="2B2B2B"/>
                </a:highlight>
                <a:latin typeface="Courier New"/>
                <a:ea typeface="Courier New"/>
                <a:cs typeface="Courier New"/>
                <a:sym typeface="Courier New"/>
              </a:rPr>
              <a:t>in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.colliding_entities:</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if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.rect.colliderect(entity.rect):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if </a:t>
            </a:r>
            <a:r>
              <a:rPr lang="it" sz="1000">
                <a:solidFill>
                  <a:srgbClr val="A9B7C6"/>
                </a:solidFill>
                <a:highlight>
                  <a:srgbClr val="2B2B2B"/>
                </a:highlight>
                <a:latin typeface="Courier New"/>
                <a:ea typeface="Courier New"/>
                <a:cs typeface="Courier New"/>
                <a:sym typeface="Courier New"/>
              </a:rPr>
              <a:t>x &gt;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.rect.right = entity.rect.left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elif </a:t>
            </a:r>
            <a:r>
              <a:rPr lang="it" sz="1000">
                <a:solidFill>
                  <a:srgbClr val="A9B7C6"/>
                </a:solidFill>
                <a:highlight>
                  <a:srgbClr val="2B2B2B"/>
                </a:highlight>
                <a:latin typeface="Courier New"/>
                <a:ea typeface="Courier New"/>
                <a:cs typeface="Courier New"/>
                <a:sym typeface="Courier New"/>
              </a:rPr>
              <a:t>x &lt;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.rect.left = entity.rect.right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if </a:t>
            </a:r>
            <a:r>
              <a:rPr lang="it" sz="1000">
                <a:solidFill>
                  <a:srgbClr val="A9B7C6"/>
                </a:solidFill>
                <a:highlight>
                  <a:srgbClr val="2B2B2B"/>
                </a:highlight>
                <a:latin typeface="Courier New"/>
                <a:ea typeface="Courier New"/>
                <a:cs typeface="Courier New"/>
                <a:sym typeface="Courier New"/>
              </a:rPr>
              <a:t>y &gt;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.rect.bottom = entity.rect.top</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CC7832"/>
                </a:solidFill>
                <a:highlight>
                  <a:srgbClr val="2B2B2B"/>
                </a:highlight>
                <a:latin typeface="Courier New"/>
                <a:ea typeface="Courier New"/>
                <a:cs typeface="Courier New"/>
                <a:sym typeface="Courier New"/>
              </a:rPr>
              <a:t>elif </a:t>
            </a:r>
            <a:r>
              <a:rPr lang="it" sz="1000">
                <a:solidFill>
                  <a:srgbClr val="A9B7C6"/>
                </a:solidFill>
                <a:highlight>
                  <a:srgbClr val="2B2B2B"/>
                </a:highlight>
                <a:latin typeface="Courier New"/>
                <a:ea typeface="Courier New"/>
                <a:cs typeface="Courier New"/>
                <a:sym typeface="Courier New"/>
              </a:rPr>
              <a:t>y &lt; </a:t>
            </a:r>
            <a:r>
              <a:rPr lang="it" sz="1000">
                <a:solidFill>
                  <a:srgbClr val="6897BB"/>
                </a:solidFill>
                <a:highlight>
                  <a:srgbClr val="2B2B2B"/>
                </a:highlight>
                <a:latin typeface="Courier New"/>
                <a:ea typeface="Courier New"/>
                <a:cs typeface="Courier New"/>
                <a:sym typeface="Courier New"/>
              </a:rPr>
              <a:t>0</a:t>
            </a:r>
            <a:r>
              <a:rPr lang="it" sz="1000">
                <a:solidFill>
                  <a:srgbClr val="A9B7C6"/>
                </a:solidFill>
                <a:highlight>
                  <a:srgbClr val="2B2B2B"/>
                </a:highlight>
                <a:latin typeface="Courier New"/>
                <a:ea typeface="Courier New"/>
                <a:cs typeface="Courier New"/>
                <a:sym typeface="Courier New"/>
              </a:rPr>
              <a:t>:</a:t>
            </a: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                </a:t>
            </a: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.rect.top = entity.rect.bottom</a:t>
            </a:r>
            <a:endParaRPr sz="1000">
              <a:solidFill>
                <a:srgbClr val="A9B7C6"/>
              </a:solidFill>
              <a:highlight>
                <a:srgbClr val="2B2B2B"/>
              </a:highlight>
              <a:latin typeface="Courier New"/>
              <a:ea typeface="Courier New"/>
              <a:cs typeface="Courier New"/>
              <a:sym typeface="Courier New"/>
            </a:endParaRPr>
          </a:p>
        </p:txBody>
      </p:sp>
      <p:sp>
        <p:nvSpPr>
          <p:cNvPr id="888" name="Google Shape;888;p104"/>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t>Collisioni</a:t>
            </a:r>
            <a:endParaRPr/>
          </a:p>
        </p:txBody>
      </p:sp>
      <p:sp>
        <p:nvSpPr>
          <p:cNvPr id="889" name="Google Shape;889;p104"/>
          <p:cNvSpPr txBox="1"/>
          <p:nvPr>
            <p:ph idx="2" type="body"/>
          </p:nvPr>
        </p:nvSpPr>
        <p:spPr>
          <a:xfrm>
            <a:off x="565650" y="777175"/>
            <a:ext cx="3451500" cy="13284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it"/>
              <a:t>Un’alternativa a </a:t>
            </a:r>
            <a:r>
              <a:rPr lang="it" u="sng">
                <a:solidFill>
                  <a:srgbClr val="CC7832"/>
                </a:solidFill>
                <a:latin typeface="Courier New"/>
                <a:ea typeface="Courier New"/>
                <a:cs typeface="Courier New"/>
                <a:sym typeface="Courier New"/>
                <a:hlinkClick r:id="rId3">
                  <a:extLst>
                    <a:ext uri="{A12FA001-AC4F-418D-AE19-62706E023703}">
                      <ahyp:hlinkClr val="tx"/>
                    </a:ext>
                  </a:extLst>
                </a:hlinkClick>
              </a:rPr>
              <a:t>Rect.colliderect()</a:t>
            </a:r>
            <a:r>
              <a:rPr lang="it"/>
              <a:t> </a:t>
            </a:r>
            <a:r>
              <a:rPr lang="it"/>
              <a:t>è usare i metodi del modulo </a:t>
            </a:r>
            <a:r>
              <a:rPr lang="it" u="sng">
                <a:solidFill>
                  <a:srgbClr val="CC7832"/>
                </a:solidFill>
                <a:latin typeface="Courier New"/>
                <a:ea typeface="Courier New"/>
                <a:cs typeface="Courier New"/>
                <a:sym typeface="Courier New"/>
                <a:hlinkClick r:id="rId4">
                  <a:extLst>
                    <a:ext uri="{A12FA001-AC4F-418D-AE19-62706E023703}">
                      <ahyp:hlinkClr val="tx"/>
                    </a:ext>
                  </a:extLst>
                </a:hlinkClick>
              </a:rPr>
              <a:t>sprite</a:t>
            </a:r>
            <a:r>
              <a:rPr lang="it"/>
              <a:t> per le collisioni tra </a:t>
            </a:r>
            <a:r>
              <a:rPr b="1" lang="it">
                <a:latin typeface="Courier New"/>
                <a:ea typeface="Courier New"/>
                <a:cs typeface="Courier New"/>
                <a:sym typeface="Courier New"/>
              </a:rPr>
              <a:t>Group</a:t>
            </a:r>
            <a:r>
              <a:rPr lang="it"/>
              <a:t>.</a:t>
            </a:r>
            <a:endParaRPr/>
          </a:p>
        </p:txBody>
      </p:sp>
      <p:cxnSp>
        <p:nvCxnSpPr>
          <p:cNvPr id="890" name="Google Shape;890;p104"/>
          <p:cNvCxnSpPr/>
          <p:nvPr/>
        </p:nvCxnSpPr>
        <p:spPr>
          <a:xfrm>
            <a:off x="3306525" y="2105450"/>
            <a:ext cx="2313900" cy="711900"/>
          </a:xfrm>
          <a:prstGeom prst="straightConnector1">
            <a:avLst/>
          </a:prstGeom>
          <a:noFill/>
          <a:ln cap="flat" cmpd="sng" w="9525">
            <a:solidFill>
              <a:srgbClr val="808080"/>
            </a:solidFill>
            <a:prstDash val="solid"/>
            <a:round/>
            <a:headEnd len="med" w="med" type="none"/>
            <a:tailEnd len="med" w="med" type="none"/>
          </a:ln>
        </p:spPr>
      </p:cxnSp>
      <p:cxnSp>
        <p:nvCxnSpPr>
          <p:cNvPr id="891" name="Google Shape;891;p104"/>
          <p:cNvCxnSpPr/>
          <p:nvPr/>
        </p:nvCxnSpPr>
        <p:spPr>
          <a:xfrm flipH="1" rot="10800000">
            <a:off x="3306525" y="3184800"/>
            <a:ext cx="2319300" cy="1407600"/>
          </a:xfrm>
          <a:prstGeom prst="straightConnector1">
            <a:avLst/>
          </a:prstGeom>
          <a:noFill/>
          <a:ln cap="flat" cmpd="sng" w="9525">
            <a:solidFill>
              <a:srgbClr val="808080"/>
            </a:solidFill>
            <a:prstDash val="solid"/>
            <a:round/>
            <a:headEnd len="med" w="med" type="none"/>
            <a:tailEnd len="med" w="med" type="none"/>
          </a:ln>
        </p:spPr>
      </p:cxnSp>
      <p:pic>
        <p:nvPicPr>
          <p:cNvPr id="892" name="Google Shape;892;p104"/>
          <p:cNvPicPr preferRelativeResize="0"/>
          <p:nvPr/>
        </p:nvPicPr>
        <p:blipFill>
          <a:blip r:embed="rId5">
            <a:alphaModFix/>
          </a:blip>
          <a:stretch>
            <a:fillRect/>
          </a:stretch>
        </p:blipFill>
        <p:spPr>
          <a:xfrm>
            <a:off x="1287318" y="2105451"/>
            <a:ext cx="2008026" cy="249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0" st="0"/>
                                            </p:txEl>
                                          </p:spTgt>
                                        </p:tgtEl>
                                        <p:attrNameLst>
                                          <p:attrName>style.visibility</p:attrName>
                                        </p:attrNameLst>
                                      </p:cBhvr>
                                      <p:to>
                                        <p:strVal val="visible"/>
                                      </p:to>
                                    </p:set>
                                    <p:animEffect filter="fade" transition="in">
                                      <p:cBhvr>
                                        <p:cTn dur="1000"/>
                                        <p:tgtEl>
                                          <p:spTgt spid="8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1" st="1"/>
                                            </p:txEl>
                                          </p:spTgt>
                                        </p:tgtEl>
                                        <p:attrNameLst>
                                          <p:attrName>style.visibility</p:attrName>
                                        </p:attrNameLst>
                                      </p:cBhvr>
                                      <p:to>
                                        <p:strVal val="visible"/>
                                      </p:to>
                                    </p:set>
                                    <p:animEffect filter="fade" transition="in">
                                      <p:cBhvr>
                                        <p:cTn dur="1000"/>
                                        <p:tgtEl>
                                          <p:spTgt spid="8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2" st="2"/>
                                            </p:txEl>
                                          </p:spTgt>
                                        </p:tgtEl>
                                        <p:attrNameLst>
                                          <p:attrName>style.visibility</p:attrName>
                                        </p:attrNameLst>
                                      </p:cBhvr>
                                      <p:to>
                                        <p:strVal val="visible"/>
                                      </p:to>
                                    </p:set>
                                    <p:animEffect filter="fade" transition="in">
                                      <p:cBhvr>
                                        <p:cTn dur="1000"/>
                                        <p:tgtEl>
                                          <p:spTgt spid="8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3" st="3"/>
                                            </p:txEl>
                                          </p:spTgt>
                                        </p:tgtEl>
                                        <p:attrNameLst>
                                          <p:attrName>style.visibility</p:attrName>
                                        </p:attrNameLst>
                                      </p:cBhvr>
                                      <p:to>
                                        <p:strVal val="visible"/>
                                      </p:to>
                                    </p:set>
                                    <p:animEffect filter="fade" transition="in">
                                      <p:cBhvr>
                                        <p:cTn dur="1000"/>
                                        <p:tgtEl>
                                          <p:spTgt spid="8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xEl>
                                              <p:pRg end="4" st="4"/>
                                            </p:txEl>
                                          </p:spTgt>
                                        </p:tgtEl>
                                        <p:attrNameLst>
                                          <p:attrName>style.visibility</p:attrName>
                                        </p:attrNameLst>
                                      </p:cBhvr>
                                      <p:to>
                                        <p:strVal val="visible"/>
                                      </p:to>
                                    </p:set>
                                    <p:animEffect filter="fade" transition="in">
                                      <p:cBhvr>
                                        <p:cTn dur="1000"/>
                                        <p:tgtEl>
                                          <p:spTgt spid="8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5"/>
          <p:cNvSpPr txBox="1"/>
          <p:nvPr>
            <p:ph idx="1" type="body"/>
          </p:nvPr>
        </p:nvSpPr>
        <p:spPr>
          <a:xfrm>
            <a:off x="0" y="908825"/>
            <a:ext cx="9144000" cy="39093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A9B7C6"/>
              </a:solidFill>
              <a:highlight>
                <a:srgbClr val="2B2B2B"/>
              </a:highlight>
              <a:latin typeface="Courier New"/>
              <a:ea typeface="Courier New"/>
              <a:cs typeface="Courier New"/>
              <a:sym typeface="Courier New"/>
            </a:endParaRPr>
          </a:p>
        </p:txBody>
      </p:sp>
      <p:pic>
        <p:nvPicPr>
          <p:cNvPr id="898" name="Google Shape;898;p105"/>
          <p:cNvPicPr preferRelativeResize="0"/>
          <p:nvPr/>
        </p:nvPicPr>
        <p:blipFill>
          <a:blip r:embed="rId3">
            <a:alphaModFix/>
          </a:blip>
          <a:stretch>
            <a:fillRect/>
          </a:stretch>
        </p:blipFill>
        <p:spPr>
          <a:xfrm>
            <a:off x="4511800" y="1074021"/>
            <a:ext cx="4279501" cy="3159829"/>
          </a:xfrm>
          <a:prstGeom prst="rect">
            <a:avLst/>
          </a:prstGeom>
          <a:noFill/>
          <a:ln>
            <a:noFill/>
          </a:ln>
        </p:spPr>
      </p:pic>
      <p:pic>
        <p:nvPicPr>
          <p:cNvPr id="899" name="Google Shape;899;p105"/>
          <p:cNvPicPr preferRelativeResize="0"/>
          <p:nvPr/>
        </p:nvPicPr>
        <p:blipFill rotWithShape="1">
          <a:blip r:embed="rId4">
            <a:alphaModFix/>
          </a:blip>
          <a:srcRect b="1648" l="13375" r="12605" t="1367"/>
          <a:stretch/>
        </p:blipFill>
        <p:spPr>
          <a:xfrm>
            <a:off x="4511805" y="1080137"/>
            <a:ext cx="4279395" cy="3153701"/>
          </a:xfrm>
          <a:prstGeom prst="rect">
            <a:avLst/>
          </a:prstGeom>
          <a:noFill/>
          <a:ln>
            <a:noFill/>
          </a:ln>
        </p:spPr>
      </p:pic>
      <p:sp>
        <p:nvSpPr>
          <p:cNvPr id="900" name="Google Shape;900;p105"/>
          <p:cNvSpPr txBox="1"/>
          <p:nvPr>
            <p:ph type="title"/>
          </p:nvPr>
        </p:nvSpPr>
        <p:spPr>
          <a:xfrm>
            <a:off x="419400" y="356225"/>
            <a:ext cx="8371800" cy="552600"/>
          </a:xfrm>
          <a:prstGeom prst="rect">
            <a:avLst/>
          </a:prstGeom>
        </p:spPr>
        <p:txBody>
          <a:bodyPr anchorCtr="0" anchor="t" bIns="0" lIns="0" spcFirstLastPara="1" rIns="0" wrap="square" tIns="0">
            <a:noAutofit/>
          </a:bodyPr>
          <a:lstStyle/>
          <a:p>
            <a:pPr indent="-382799" lvl="0" marL="230399" rtl="0" algn="l">
              <a:spcBef>
                <a:spcPts val="0"/>
              </a:spcBef>
              <a:spcAft>
                <a:spcPts val="0"/>
              </a:spcAft>
              <a:buClr>
                <a:schemeClr val="lt1"/>
              </a:buClr>
              <a:buSzPts val="2400"/>
              <a:buFont typeface="Poppins"/>
              <a:buChar char="❙"/>
            </a:pPr>
            <a:r>
              <a:rPr lang="it" sz="2300">
                <a:solidFill>
                  <a:srgbClr val="2B2B2B"/>
                </a:solidFill>
              </a:rPr>
              <a:t>BUG COMUNE: TELETRASPORTO ALL’ANGOLO </a:t>
            </a:r>
            <a:r>
              <a:rPr b="0" lang="it" sz="2000">
                <a:solidFill>
                  <a:srgbClr val="2B2B2B"/>
                </a:solidFill>
              </a:rPr>
              <a:t>- Collisioni</a:t>
            </a:r>
            <a:endParaRPr b="0" sz="1600">
              <a:solidFill>
                <a:srgbClr val="2B2B2B"/>
              </a:solidFill>
            </a:endParaRPr>
          </a:p>
        </p:txBody>
      </p:sp>
      <p:sp>
        <p:nvSpPr>
          <p:cNvPr id="901" name="Google Shape;901;p105"/>
          <p:cNvSpPr txBox="1"/>
          <p:nvPr/>
        </p:nvSpPr>
        <p:spPr>
          <a:xfrm>
            <a:off x="0" y="4743300"/>
            <a:ext cx="47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02" name="Google Shape;902;p105"/>
          <p:cNvPicPr preferRelativeResize="0"/>
          <p:nvPr/>
        </p:nvPicPr>
        <p:blipFill>
          <a:blip r:embed="rId5">
            <a:alphaModFix/>
          </a:blip>
          <a:stretch>
            <a:fillRect/>
          </a:stretch>
        </p:blipFill>
        <p:spPr>
          <a:xfrm>
            <a:off x="801413" y="970300"/>
            <a:ext cx="2882726" cy="3711527"/>
          </a:xfrm>
          <a:prstGeom prst="rect">
            <a:avLst/>
          </a:prstGeom>
          <a:noFill/>
          <a:ln>
            <a:noFill/>
          </a:ln>
        </p:spPr>
      </p:pic>
      <p:sp>
        <p:nvSpPr>
          <p:cNvPr id="903" name="Google Shape;903;p105"/>
          <p:cNvSpPr txBox="1"/>
          <p:nvPr>
            <p:ph idx="1" type="body"/>
          </p:nvPr>
        </p:nvSpPr>
        <p:spPr>
          <a:xfrm>
            <a:off x="4511800" y="4405150"/>
            <a:ext cx="4279500" cy="2850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it" sz="1200" u="sng">
                <a:solidFill>
                  <a:schemeClr val="dk2"/>
                </a:solidFill>
                <a:highlight>
                  <a:srgbClr val="2B2B2B"/>
                </a:highlight>
                <a:latin typeface="Courier New"/>
                <a:ea typeface="Courier New"/>
                <a:cs typeface="Courier New"/>
                <a:sym typeface="Courier New"/>
                <a:hlinkClick r:id="rId6">
                  <a:extLst>
                    <a:ext uri="{A12FA001-AC4F-418D-AE19-62706E023703}">
                      <ahyp:hlinkClr val="tx"/>
                    </a:ext>
                  </a:extLst>
                </a:hlinkClick>
              </a:rPr>
              <a:t>Vedi demo di implementazione corretta.</a:t>
            </a:r>
            <a:endParaRPr sz="1200">
              <a:solidFill>
                <a:schemeClr val="dk2"/>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6"/>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909" name="Google Shape;909;p106"/>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910" name="Google Shape;910;p106"/>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911" name="Google Shape;911;p106"/>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912" name="Google Shape;912;p106"/>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3" name="Google Shape;913;p106"/>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914" name="Google Shape;914;p106"/>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915" name="Google Shape;915;p106"/>
          <p:cNvPicPr preferRelativeResize="0"/>
          <p:nvPr/>
        </p:nvPicPr>
        <p:blipFill>
          <a:blip r:embed="rId7">
            <a:alphaModFix/>
          </a:blip>
          <a:stretch>
            <a:fillRect/>
          </a:stretch>
        </p:blipFill>
        <p:spPr>
          <a:xfrm>
            <a:off x="4301461" y="2876838"/>
            <a:ext cx="304800" cy="304800"/>
          </a:xfrm>
          <a:prstGeom prst="rect">
            <a:avLst/>
          </a:prstGeom>
          <a:noFill/>
          <a:ln>
            <a:noFill/>
          </a:ln>
        </p:spPr>
      </p:pic>
      <p:pic>
        <p:nvPicPr>
          <p:cNvPr id="916" name="Google Shape;916;p106"/>
          <p:cNvPicPr preferRelativeResize="0"/>
          <p:nvPr/>
        </p:nvPicPr>
        <p:blipFill>
          <a:blip r:embed="rId4">
            <a:alphaModFix/>
          </a:blip>
          <a:stretch>
            <a:fillRect/>
          </a:stretch>
        </p:blipFill>
        <p:spPr>
          <a:xfrm>
            <a:off x="4396700" y="1255763"/>
            <a:ext cx="114300" cy="114300"/>
          </a:xfrm>
          <a:prstGeom prst="rect">
            <a:avLst/>
          </a:prstGeom>
          <a:noFill/>
          <a:ln>
            <a:noFill/>
          </a:ln>
        </p:spPr>
      </p:pic>
      <p:grpSp>
        <p:nvGrpSpPr>
          <p:cNvPr id="917" name="Google Shape;917;p106"/>
          <p:cNvGrpSpPr/>
          <p:nvPr/>
        </p:nvGrpSpPr>
        <p:grpSpPr>
          <a:xfrm>
            <a:off x="4225188" y="1447513"/>
            <a:ext cx="457275" cy="453438"/>
            <a:chOff x="7338225" y="1413850"/>
            <a:chExt cx="457275" cy="453438"/>
          </a:xfrm>
        </p:grpSpPr>
        <p:grpSp>
          <p:nvGrpSpPr>
            <p:cNvPr id="918" name="Google Shape;918;p106"/>
            <p:cNvGrpSpPr/>
            <p:nvPr/>
          </p:nvGrpSpPr>
          <p:grpSpPr>
            <a:xfrm>
              <a:off x="7490650" y="1413850"/>
              <a:ext cx="152425" cy="453438"/>
              <a:chOff x="4495775" y="2167650"/>
              <a:chExt cx="152425" cy="453438"/>
            </a:xfrm>
          </p:grpSpPr>
          <p:pic>
            <p:nvPicPr>
              <p:cNvPr id="919" name="Google Shape;919;p106"/>
              <p:cNvPicPr preferRelativeResize="0"/>
              <p:nvPr/>
            </p:nvPicPr>
            <p:blipFill>
              <a:blip r:embed="rId8">
                <a:alphaModFix/>
              </a:blip>
              <a:stretch>
                <a:fillRect/>
              </a:stretch>
            </p:blipFill>
            <p:spPr>
              <a:xfrm>
                <a:off x="4495800" y="2167650"/>
                <a:ext cx="152400" cy="152400"/>
              </a:xfrm>
              <a:prstGeom prst="rect">
                <a:avLst/>
              </a:prstGeom>
              <a:noFill/>
              <a:ln>
                <a:noFill/>
              </a:ln>
            </p:spPr>
          </p:pic>
          <p:pic>
            <p:nvPicPr>
              <p:cNvPr id="920" name="Google Shape;920;p106"/>
              <p:cNvPicPr preferRelativeResize="0"/>
              <p:nvPr/>
            </p:nvPicPr>
            <p:blipFill>
              <a:blip r:embed="rId9">
                <a:alphaModFix/>
              </a:blip>
              <a:stretch>
                <a:fillRect/>
              </a:stretch>
            </p:blipFill>
            <p:spPr>
              <a:xfrm>
                <a:off x="4495775" y="2317675"/>
                <a:ext cx="152400" cy="152400"/>
              </a:xfrm>
              <a:prstGeom prst="rect">
                <a:avLst/>
              </a:prstGeom>
              <a:noFill/>
              <a:ln>
                <a:noFill/>
              </a:ln>
            </p:spPr>
          </p:pic>
          <p:pic>
            <p:nvPicPr>
              <p:cNvPr id="921" name="Google Shape;921;p106"/>
              <p:cNvPicPr preferRelativeResize="0"/>
              <p:nvPr/>
            </p:nvPicPr>
            <p:blipFill>
              <a:blip r:embed="rId10">
                <a:alphaModFix/>
              </a:blip>
              <a:stretch>
                <a:fillRect/>
              </a:stretch>
            </p:blipFill>
            <p:spPr>
              <a:xfrm>
                <a:off x="4495800" y="2468688"/>
                <a:ext cx="152400" cy="152400"/>
              </a:xfrm>
              <a:prstGeom prst="rect">
                <a:avLst/>
              </a:prstGeom>
              <a:noFill/>
              <a:ln>
                <a:noFill/>
              </a:ln>
            </p:spPr>
          </p:pic>
        </p:grpSp>
        <p:grpSp>
          <p:nvGrpSpPr>
            <p:cNvPr id="922" name="Google Shape;922;p106"/>
            <p:cNvGrpSpPr/>
            <p:nvPr/>
          </p:nvGrpSpPr>
          <p:grpSpPr>
            <a:xfrm>
              <a:off x="7643075" y="1413850"/>
              <a:ext cx="152425" cy="453438"/>
              <a:chOff x="4495775" y="2167650"/>
              <a:chExt cx="152425" cy="453438"/>
            </a:xfrm>
          </p:grpSpPr>
          <p:pic>
            <p:nvPicPr>
              <p:cNvPr id="923" name="Google Shape;923;p106"/>
              <p:cNvPicPr preferRelativeResize="0"/>
              <p:nvPr/>
            </p:nvPicPr>
            <p:blipFill>
              <a:blip r:embed="rId8">
                <a:alphaModFix/>
              </a:blip>
              <a:stretch>
                <a:fillRect/>
              </a:stretch>
            </p:blipFill>
            <p:spPr>
              <a:xfrm>
                <a:off x="4495800" y="2167650"/>
                <a:ext cx="152400" cy="152400"/>
              </a:xfrm>
              <a:prstGeom prst="rect">
                <a:avLst/>
              </a:prstGeom>
              <a:noFill/>
              <a:ln>
                <a:noFill/>
              </a:ln>
            </p:spPr>
          </p:pic>
          <p:pic>
            <p:nvPicPr>
              <p:cNvPr id="924" name="Google Shape;924;p106"/>
              <p:cNvPicPr preferRelativeResize="0"/>
              <p:nvPr/>
            </p:nvPicPr>
            <p:blipFill>
              <a:blip r:embed="rId9">
                <a:alphaModFix/>
              </a:blip>
              <a:stretch>
                <a:fillRect/>
              </a:stretch>
            </p:blipFill>
            <p:spPr>
              <a:xfrm>
                <a:off x="4495775" y="2317675"/>
                <a:ext cx="152400" cy="152400"/>
              </a:xfrm>
              <a:prstGeom prst="rect">
                <a:avLst/>
              </a:prstGeom>
              <a:noFill/>
              <a:ln>
                <a:noFill/>
              </a:ln>
            </p:spPr>
          </p:pic>
          <p:pic>
            <p:nvPicPr>
              <p:cNvPr id="925" name="Google Shape;925;p106"/>
              <p:cNvPicPr preferRelativeResize="0"/>
              <p:nvPr/>
            </p:nvPicPr>
            <p:blipFill>
              <a:blip r:embed="rId10">
                <a:alphaModFix/>
              </a:blip>
              <a:stretch>
                <a:fillRect/>
              </a:stretch>
            </p:blipFill>
            <p:spPr>
              <a:xfrm>
                <a:off x="4495800" y="2468688"/>
                <a:ext cx="152400" cy="152400"/>
              </a:xfrm>
              <a:prstGeom prst="rect">
                <a:avLst/>
              </a:prstGeom>
              <a:noFill/>
              <a:ln>
                <a:noFill/>
              </a:ln>
            </p:spPr>
          </p:pic>
        </p:grpSp>
        <p:grpSp>
          <p:nvGrpSpPr>
            <p:cNvPr id="926" name="Google Shape;926;p106"/>
            <p:cNvGrpSpPr/>
            <p:nvPr/>
          </p:nvGrpSpPr>
          <p:grpSpPr>
            <a:xfrm>
              <a:off x="7338225" y="1413850"/>
              <a:ext cx="152425" cy="453438"/>
              <a:chOff x="4495775" y="2167650"/>
              <a:chExt cx="152425" cy="453438"/>
            </a:xfrm>
          </p:grpSpPr>
          <p:pic>
            <p:nvPicPr>
              <p:cNvPr id="927" name="Google Shape;927;p106"/>
              <p:cNvPicPr preferRelativeResize="0"/>
              <p:nvPr/>
            </p:nvPicPr>
            <p:blipFill>
              <a:blip r:embed="rId8">
                <a:alphaModFix/>
              </a:blip>
              <a:stretch>
                <a:fillRect/>
              </a:stretch>
            </p:blipFill>
            <p:spPr>
              <a:xfrm>
                <a:off x="4495800" y="2167650"/>
                <a:ext cx="152400" cy="152400"/>
              </a:xfrm>
              <a:prstGeom prst="rect">
                <a:avLst/>
              </a:prstGeom>
              <a:noFill/>
              <a:ln>
                <a:noFill/>
              </a:ln>
            </p:spPr>
          </p:pic>
          <p:pic>
            <p:nvPicPr>
              <p:cNvPr id="928" name="Google Shape;928;p106"/>
              <p:cNvPicPr preferRelativeResize="0"/>
              <p:nvPr/>
            </p:nvPicPr>
            <p:blipFill>
              <a:blip r:embed="rId9">
                <a:alphaModFix/>
              </a:blip>
              <a:stretch>
                <a:fillRect/>
              </a:stretch>
            </p:blipFill>
            <p:spPr>
              <a:xfrm>
                <a:off x="4495775" y="2317675"/>
                <a:ext cx="152400" cy="152400"/>
              </a:xfrm>
              <a:prstGeom prst="rect">
                <a:avLst/>
              </a:prstGeom>
              <a:noFill/>
              <a:ln>
                <a:noFill/>
              </a:ln>
            </p:spPr>
          </p:pic>
          <p:pic>
            <p:nvPicPr>
              <p:cNvPr id="929" name="Google Shape;929;p106"/>
              <p:cNvPicPr preferRelativeResize="0"/>
              <p:nvPr/>
            </p:nvPicPr>
            <p:blipFill>
              <a:blip r:embed="rId10">
                <a:alphaModFix/>
              </a:blip>
              <a:stretch>
                <a:fillRect/>
              </a:stretch>
            </p:blipFill>
            <p:spPr>
              <a:xfrm>
                <a:off x="4495800" y="2468688"/>
                <a:ext cx="152400" cy="152400"/>
              </a:xfrm>
              <a:prstGeom prst="rect">
                <a:avLst/>
              </a:prstGeom>
              <a:noFill/>
              <a:ln>
                <a:noFill/>
              </a:ln>
            </p:spPr>
          </p:pic>
        </p:grpSp>
      </p:grpSp>
      <p:pic>
        <p:nvPicPr>
          <p:cNvPr id="930" name="Google Shape;930;p106"/>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931" name="Google Shape;931;p106"/>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932" name="Google Shape;932;p106"/>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933" name="Google Shape;933;p106"/>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934" name="Google Shape;934;p106"/>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935" name="Google Shape;935;p106"/>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936" name="Google Shape;936;p106"/>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937" name="Google Shape;937;p106"/>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938" name="Google Shape;938;p106"/>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Framerate</a:t>
            </a:r>
            <a:endParaRPr sz="1600">
              <a:solidFill>
                <a:schemeClr val="accent2"/>
              </a:solidFill>
            </a:endParaRPr>
          </a:p>
        </p:txBody>
      </p:sp>
      <p:sp>
        <p:nvSpPr>
          <p:cNvPr id="939" name="Google Shape;939;p106"/>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Collisioni</a:t>
            </a:r>
            <a:endParaRPr sz="1600">
              <a:solidFill>
                <a:schemeClr val="accent2"/>
              </a:solidFill>
            </a:endParaRPr>
          </a:p>
        </p:txBody>
      </p:sp>
      <p:sp>
        <p:nvSpPr>
          <p:cNvPr id="940" name="Google Shape;940;p106"/>
          <p:cNvSpPr txBox="1"/>
          <p:nvPr>
            <p:ph idx="1" type="body"/>
          </p:nvPr>
        </p:nvSpPr>
        <p:spPr>
          <a:xfrm>
            <a:off x="5648475" y="3362450"/>
            <a:ext cx="25173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Azione?</a:t>
            </a:r>
            <a:endParaRPr sz="1600">
              <a:solidFill>
                <a:schemeClr val="accent2"/>
              </a:solidFill>
            </a:endParaRPr>
          </a:p>
        </p:txBody>
      </p:sp>
      <p:sp>
        <p:nvSpPr>
          <p:cNvPr id="941" name="Google Shape;941;p106"/>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t>
            </a:r>
            <a:endParaRPr sz="1600">
              <a:solidFill>
                <a:schemeClr val="accent2"/>
              </a:solidFill>
            </a:endParaRPr>
          </a:p>
        </p:txBody>
      </p:sp>
      <p:pic>
        <p:nvPicPr>
          <p:cNvPr id="942" name="Google Shape;942;p106"/>
          <p:cNvPicPr preferRelativeResize="0"/>
          <p:nvPr/>
        </p:nvPicPr>
        <p:blipFill>
          <a:blip r:embed="rId11">
            <a:alphaModFix/>
          </a:blip>
          <a:stretch>
            <a:fillRect/>
          </a:stretch>
        </p:blipFill>
        <p:spPr>
          <a:xfrm>
            <a:off x="4410975" y="4124175"/>
            <a:ext cx="85725" cy="123825"/>
          </a:xfrm>
          <a:prstGeom prst="rect">
            <a:avLst/>
          </a:prstGeom>
          <a:noFill/>
          <a:ln>
            <a:noFill/>
          </a:ln>
        </p:spPr>
      </p:pic>
      <p:pic>
        <p:nvPicPr>
          <p:cNvPr id="943" name="Google Shape;943;p106"/>
          <p:cNvPicPr preferRelativeResize="0"/>
          <p:nvPr/>
        </p:nvPicPr>
        <p:blipFill>
          <a:blip r:embed="rId11">
            <a:alphaModFix/>
          </a:blip>
          <a:stretch>
            <a:fillRect/>
          </a:stretch>
        </p:blipFill>
        <p:spPr>
          <a:xfrm>
            <a:off x="4410963" y="3463588"/>
            <a:ext cx="85725" cy="123825"/>
          </a:xfrm>
          <a:prstGeom prst="rect">
            <a:avLst/>
          </a:prstGeom>
          <a:noFill/>
          <a:ln>
            <a:noFill/>
          </a:ln>
        </p:spPr>
      </p:pic>
      <p:sp>
        <p:nvSpPr>
          <p:cNvPr id="944" name="Google Shape;944;p106"/>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Stato</a:t>
            </a:r>
            <a:endParaRPr sz="1600">
              <a:solidFill>
                <a:schemeClr val="accent2"/>
              </a:solidFill>
            </a:endParaRPr>
          </a:p>
        </p:txBody>
      </p:sp>
      <p:grpSp>
        <p:nvGrpSpPr>
          <p:cNvPr id="945" name="Google Shape;945;p106"/>
          <p:cNvGrpSpPr/>
          <p:nvPr/>
        </p:nvGrpSpPr>
        <p:grpSpPr>
          <a:xfrm>
            <a:off x="3971100" y="2184513"/>
            <a:ext cx="962738" cy="438163"/>
            <a:chOff x="3971100" y="2184513"/>
            <a:chExt cx="962738" cy="438163"/>
          </a:xfrm>
        </p:grpSpPr>
        <p:grpSp>
          <p:nvGrpSpPr>
            <p:cNvPr id="946" name="Google Shape;946;p106"/>
            <p:cNvGrpSpPr/>
            <p:nvPr/>
          </p:nvGrpSpPr>
          <p:grpSpPr>
            <a:xfrm>
              <a:off x="4495688" y="2184513"/>
              <a:ext cx="438150" cy="438150"/>
              <a:chOff x="4352913" y="2942825"/>
              <a:chExt cx="438150" cy="438150"/>
            </a:xfrm>
          </p:grpSpPr>
          <p:pic>
            <p:nvPicPr>
              <p:cNvPr id="947" name="Google Shape;947;p106"/>
              <p:cNvPicPr preferRelativeResize="0"/>
              <p:nvPr/>
            </p:nvPicPr>
            <p:blipFill>
              <a:blip r:embed="rId12">
                <a:alphaModFix/>
              </a:blip>
              <a:stretch>
                <a:fillRect/>
              </a:stretch>
            </p:blipFill>
            <p:spPr>
              <a:xfrm>
                <a:off x="4352913" y="2942825"/>
                <a:ext cx="438150" cy="438150"/>
              </a:xfrm>
              <a:prstGeom prst="rect">
                <a:avLst/>
              </a:prstGeom>
              <a:noFill/>
              <a:ln>
                <a:noFill/>
              </a:ln>
            </p:spPr>
          </p:pic>
          <p:pic>
            <p:nvPicPr>
              <p:cNvPr id="948" name="Google Shape;948;p106"/>
              <p:cNvPicPr preferRelativeResize="0"/>
              <p:nvPr/>
            </p:nvPicPr>
            <p:blipFill>
              <a:blip r:embed="rId13">
                <a:alphaModFix/>
              </a:blip>
              <a:stretch>
                <a:fillRect/>
              </a:stretch>
            </p:blipFill>
            <p:spPr>
              <a:xfrm>
                <a:off x="4396100" y="3056613"/>
                <a:ext cx="152400" cy="152400"/>
              </a:xfrm>
              <a:prstGeom prst="rect">
                <a:avLst/>
              </a:prstGeom>
              <a:noFill/>
              <a:ln>
                <a:noFill/>
              </a:ln>
            </p:spPr>
          </p:pic>
          <p:pic>
            <p:nvPicPr>
              <p:cNvPr id="949" name="Google Shape;949;p106"/>
              <p:cNvPicPr preferRelativeResize="0"/>
              <p:nvPr/>
            </p:nvPicPr>
            <p:blipFill>
              <a:blip r:embed="rId13">
                <a:alphaModFix/>
              </a:blip>
              <a:stretch>
                <a:fillRect/>
              </a:stretch>
            </p:blipFill>
            <p:spPr>
              <a:xfrm>
                <a:off x="4588675" y="2972875"/>
                <a:ext cx="152400" cy="152400"/>
              </a:xfrm>
              <a:prstGeom prst="rect">
                <a:avLst/>
              </a:prstGeom>
              <a:noFill/>
              <a:ln>
                <a:noFill/>
              </a:ln>
            </p:spPr>
          </p:pic>
          <p:pic>
            <p:nvPicPr>
              <p:cNvPr id="950" name="Google Shape;950;p106"/>
              <p:cNvPicPr preferRelativeResize="0"/>
              <p:nvPr/>
            </p:nvPicPr>
            <p:blipFill>
              <a:blip r:embed="rId13">
                <a:alphaModFix/>
              </a:blip>
              <a:stretch>
                <a:fillRect/>
              </a:stretch>
            </p:blipFill>
            <p:spPr>
              <a:xfrm>
                <a:off x="4588675" y="3143675"/>
                <a:ext cx="152400" cy="152400"/>
              </a:xfrm>
              <a:prstGeom prst="rect">
                <a:avLst/>
              </a:prstGeom>
              <a:noFill/>
              <a:ln>
                <a:noFill/>
              </a:ln>
            </p:spPr>
          </p:pic>
        </p:grpSp>
        <p:pic>
          <p:nvPicPr>
            <p:cNvPr id="951" name="Google Shape;951;p106"/>
            <p:cNvPicPr preferRelativeResize="0"/>
            <p:nvPr/>
          </p:nvPicPr>
          <p:blipFill rotWithShape="1">
            <a:blip r:embed="rId14">
              <a:alphaModFix/>
            </a:blip>
            <a:srcRect b="2917" l="1333" r="2706" t="3273"/>
            <a:stretch/>
          </p:blipFill>
          <p:spPr>
            <a:xfrm>
              <a:off x="3971100" y="2184525"/>
              <a:ext cx="444725" cy="4381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7"/>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957" name="Google Shape;957;p107"/>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958" name="Google Shape;958;p107"/>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900">
                <a:solidFill>
                  <a:srgbClr val="808080"/>
                </a:solidFill>
                <a:highlight>
                  <a:srgbClr val="2B2B2B"/>
                </a:highlight>
                <a:latin typeface="Courier New"/>
                <a:ea typeface="Courier New"/>
                <a:cs typeface="Courier New"/>
                <a:sym typeface="Courier New"/>
              </a:rPr>
              <a:t># La classe `Actor` deriva da `Sprite`, ed</a:t>
            </a:r>
            <a:br>
              <a:rPr lang="it" sz="900">
                <a:solidFill>
                  <a:srgbClr val="808080"/>
                </a:solidFill>
                <a:highlight>
                  <a:srgbClr val="2B2B2B"/>
                </a:highlight>
                <a:latin typeface="Courier New"/>
                <a:ea typeface="Courier New"/>
                <a:cs typeface="Courier New"/>
                <a:sym typeface="Courier New"/>
              </a:rPr>
            </a:br>
            <a:r>
              <a:rPr lang="it" sz="900">
                <a:solidFill>
                  <a:srgbClr val="808080"/>
                </a:solidFill>
                <a:highlight>
                  <a:srgbClr val="2B2B2B"/>
                </a:highlight>
                <a:latin typeface="Courier New"/>
                <a:ea typeface="Courier New"/>
                <a:cs typeface="Courier New"/>
                <a:sym typeface="Courier New"/>
              </a:rPr>
              <a:t># è la classe base di `Player` e `Enemy`.</a:t>
            </a:r>
            <a:br>
              <a:rPr lang="it" sz="900">
                <a:solidFill>
                  <a:srgbClr val="CC7832"/>
                </a:solidFill>
                <a:highlight>
                  <a:srgbClr val="2B2B2B"/>
                </a:highlight>
                <a:latin typeface="Courier New"/>
                <a:ea typeface="Courier New"/>
                <a:cs typeface="Courier New"/>
                <a:sym typeface="Courier New"/>
              </a:rPr>
            </a:br>
            <a:r>
              <a:rPr lang="it" sz="900">
                <a:solidFill>
                  <a:srgbClr val="CC7832"/>
                </a:solidFill>
                <a:highlight>
                  <a:srgbClr val="2B2B2B"/>
                </a:highlight>
                <a:latin typeface="Courier New"/>
                <a:ea typeface="Courier New"/>
                <a:cs typeface="Courier New"/>
                <a:sym typeface="Courier New"/>
              </a:rPr>
              <a:t>class </a:t>
            </a:r>
            <a:r>
              <a:rPr lang="it" sz="900">
                <a:solidFill>
                  <a:srgbClr val="A9B7C6"/>
                </a:solidFill>
                <a:highlight>
                  <a:srgbClr val="2B2B2B"/>
                </a:highlight>
                <a:latin typeface="Courier New"/>
                <a:ea typeface="Courier New"/>
                <a:cs typeface="Courier New"/>
                <a:sym typeface="Courier New"/>
              </a:rPr>
              <a:t>Enemy(Actor): </a:t>
            </a:r>
            <a:r>
              <a:rPr lang="it" sz="900">
                <a:solidFill>
                  <a:srgbClr val="A9B7C6"/>
                </a:solidFill>
                <a:highlight>
                  <a:srgbClr val="434343"/>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speed = </a:t>
            </a:r>
            <a:r>
              <a:rPr lang="it" sz="900">
                <a:solidFill>
                  <a:srgbClr val="6897BB"/>
                </a:solidFill>
                <a:highlight>
                  <a:srgbClr val="2B2B2B"/>
                </a:highlight>
                <a:latin typeface="Courier New"/>
                <a:ea typeface="Courier New"/>
                <a:cs typeface="Courier New"/>
                <a:sym typeface="Courier New"/>
              </a:rPr>
              <a:t>.3</a:t>
            </a:r>
            <a:br>
              <a:rPr lang="it" sz="900">
                <a:solidFill>
                  <a:srgbClr val="6897BB"/>
                </a:solidFill>
                <a:highlight>
                  <a:srgbClr val="2B2B2B"/>
                </a:highlight>
                <a:latin typeface="Courier New"/>
                <a:ea typeface="Courier New"/>
                <a:cs typeface="Courier New"/>
                <a:sym typeface="Courier New"/>
              </a:rPr>
            </a:br>
            <a:r>
              <a:rPr lang="it" sz="900">
                <a:solidFill>
                  <a:srgbClr val="6897BB"/>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view_range = </a:t>
            </a:r>
            <a:r>
              <a:rPr lang="it" sz="900">
                <a:solidFill>
                  <a:srgbClr val="6897BB"/>
                </a:solidFill>
                <a:highlight>
                  <a:srgbClr val="2B2B2B"/>
                </a:highlight>
                <a:latin typeface="Courier New"/>
                <a:ea typeface="Courier New"/>
                <a:cs typeface="Courier New"/>
                <a:sym typeface="Courier New"/>
              </a:rPr>
              <a:t>250</a:t>
            </a:r>
            <a:br>
              <a:rPr lang="it" sz="900">
                <a:solidFill>
                  <a:srgbClr val="6897BB"/>
                </a:solidFill>
                <a:highlight>
                  <a:srgbClr val="2B2B2B"/>
                </a:highlight>
                <a:latin typeface="Courier New"/>
                <a:ea typeface="Courier New"/>
                <a:cs typeface="Courier New"/>
                <a:sym typeface="Courier New"/>
              </a:rPr>
            </a:br>
            <a:r>
              <a:rPr lang="it" sz="900">
                <a:solidFill>
                  <a:srgbClr val="6897BB"/>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max_hp = </a:t>
            </a:r>
            <a:r>
              <a:rPr lang="it" sz="900">
                <a:solidFill>
                  <a:srgbClr val="6897BB"/>
                </a:solidFill>
                <a:highlight>
                  <a:srgbClr val="2B2B2B"/>
                </a:highlight>
                <a:latin typeface="Courier New"/>
                <a:ea typeface="Courier New"/>
                <a:cs typeface="Courier New"/>
                <a:sym typeface="Courier New"/>
              </a:rPr>
              <a:t>1</a:t>
            </a:r>
            <a:br>
              <a:rPr lang="it" sz="900">
                <a:solidFill>
                  <a:srgbClr val="6897BB"/>
                </a:solidFill>
                <a:highlight>
                  <a:srgbClr val="2B2B2B"/>
                </a:highlight>
                <a:latin typeface="Courier New"/>
                <a:ea typeface="Courier New"/>
                <a:cs typeface="Courier New"/>
                <a:sym typeface="Courier New"/>
              </a:rPr>
            </a:br>
            <a:r>
              <a:rPr lang="it" sz="900">
                <a:solidFill>
                  <a:srgbClr val="6897BB"/>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damage = </a:t>
            </a:r>
            <a:r>
              <a:rPr lang="it" sz="900">
                <a:solidFill>
                  <a:srgbClr val="6897BB"/>
                </a:solidFill>
                <a:highlight>
                  <a:srgbClr val="2B2B2B"/>
                </a:highlight>
                <a:latin typeface="Courier New"/>
                <a:ea typeface="Courier New"/>
                <a:cs typeface="Courier New"/>
                <a:sym typeface="Courier New"/>
              </a:rPr>
              <a:t>1</a:t>
            </a:r>
            <a:br>
              <a:rPr lang="it" sz="900">
                <a:solidFill>
                  <a:srgbClr val="6897BB"/>
                </a:solidFill>
                <a:highlight>
                  <a:srgbClr val="2B2B2B"/>
                </a:highlight>
                <a:latin typeface="Courier New"/>
                <a:ea typeface="Courier New"/>
                <a:cs typeface="Courier New"/>
                <a:sym typeface="Courier New"/>
              </a:rPr>
            </a:br>
            <a:br>
              <a:rPr lang="it" sz="900">
                <a:solidFill>
                  <a:srgbClr val="6897BB"/>
                </a:solidFill>
                <a:highlight>
                  <a:srgbClr val="2B2B2B"/>
                </a:highlight>
                <a:latin typeface="Courier New"/>
                <a:ea typeface="Courier New"/>
                <a:cs typeface="Courier New"/>
                <a:sym typeface="Courier New"/>
              </a:rPr>
            </a:br>
            <a:r>
              <a:rPr lang="it" sz="900">
                <a:solidFill>
                  <a:srgbClr val="6897BB"/>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def </a:t>
            </a:r>
            <a:r>
              <a:rPr lang="it" sz="900">
                <a:solidFill>
                  <a:srgbClr val="B200B2"/>
                </a:solidFill>
                <a:highlight>
                  <a:srgbClr val="2B2B2B"/>
                </a:highlight>
                <a:latin typeface="Courier New"/>
                <a:ea typeface="Courier New"/>
                <a:cs typeface="Courier New"/>
                <a:sym typeface="Courier New"/>
              </a:rPr>
              <a:t>__init__</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player, *args): </a:t>
            </a:r>
            <a:r>
              <a:rPr lang="it" sz="900">
                <a:solidFill>
                  <a:srgbClr val="A9B7C6"/>
                </a:solidFill>
                <a:highlight>
                  <a:srgbClr val="434343"/>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.player = player</a:t>
            </a:r>
            <a:endParaRPr sz="9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def </a:t>
            </a:r>
            <a:r>
              <a:rPr lang="it" sz="900">
                <a:solidFill>
                  <a:srgbClr val="FFC66D"/>
                </a:solidFill>
                <a:highlight>
                  <a:srgbClr val="2B2B2B"/>
                </a:highlight>
                <a:latin typeface="Courier New"/>
                <a:ea typeface="Courier New"/>
                <a:cs typeface="Courier New"/>
                <a:sym typeface="Courier New"/>
              </a:rPr>
              <a:t>update_dir</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dt):  </a:t>
            </a:r>
            <a:r>
              <a:rPr lang="it" sz="900">
                <a:solidFill>
                  <a:srgbClr val="808080"/>
                </a:solidFill>
                <a:highlight>
                  <a:srgbClr val="2B2B2B"/>
                </a:highlight>
                <a:latin typeface="Courier New"/>
                <a:ea typeface="Courier New"/>
                <a:cs typeface="Courier New"/>
                <a:sym typeface="Courier New"/>
              </a:rPr>
              <a:t># Chiamata nella `update`.</a:t>
            </a:r>
            <a:br>
              <a:rPr lang="it" sz="900">
                <a:solidFill>
                  <a:srgbClr val="808080"/>
                </a:solidFill>
                <a:highlight>
                  <a:srgbClr val="2B2B2B"/>
                </a:highlight>
                <a:latin typeface="Courier New"/>
                <a:ea typeface="Courier New"/>
                <a:cs typeface="Courier New"/>
                <a:sym typeface="Courier New"/>
              </a:rPr>
            </a:br>
            <a:r>
              <a:rPr i="1" lang="it" sz="900">
                <a:solidFill>
                  <a:srgbClr val="629755"/>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px</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py =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._player.center</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ex</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ey =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.center</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.dir.xy = px - ex</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py - ey</a:t>
            </a:r>
            <a:br>
              <a:rPr lang="it" sz="900">
                <a:solidFill>
                  <a:srgbClr val="A9B7C6"/>
                </a:solidFill>
                <a:highlight>
                  <a:srgbClr val="2B2B2B"/>
                </a:highlight>
                <a:latin typeface="Courier New"/>
                <a:ea typeface="Courier New"/>
                <a:cs typeface="Courier New"/>
                <a:sym typeface="Courier New"/>
              </a:rPr>
            </a:b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if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.dir.magnitude() &gt;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.view_range:</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.dir.xy = </a:t>
            </a:r>
            <a:r>
              <a:rPr lang="it" sz="900">
                <a:solidFill>
                  <a:srgbClr val="6897BB"/>
                </a:solidFill>
                <a:highlight>
                  <a:srgbClr val="2B2B2B"/>
                </a:highlight>
                <a:latin typeface="Courier New"/>
                <a:ea typeface="Courier New"/>
                <a:cs typeface="Courier New"/>
                <a:sym typeface="Courier New"/>
              </a:rPr>
              <a:t>0</a:t>
            </a:r>
            <a:r>
              <a:rPr lang="it" sz="900">
                <a:solidFill>
                  <a:srgbClr val="CC7832"/>
                </a:solidFill>
                <a:highlight>
                  <a:srgbClr val="2B2B2B"/>
                </a:highlight>
                <a:latin typeface="Courier New"/>
                <a:ea typeface="Courier New"/>
                <a:cs typeface="Courier New"/>
                <a:sym typeface="Courier New"/>
              </a:rPr>
              <a:t>, </a:t>
            </a:r>
            <a:r>
              <a:rPr lang="it" sz="900">
                <a:solidFill>
                  <a:srgbClr val="6897BB"/>
                </a:solidFill>
                <a:highlight>
                  <a:srgbClr val="2B2B2B"/>
                </a:highlight>
                <a:latin typeface="Courier New"/>
                <a:ea typeface="Courier New"/>
                <a:cs typeface="Courier New"/>
                <a:sym typeface="Courier New"/>
              </a:rPr>
              <a:t>0</a:t>
            </a:r>
            <a:endParaRPr sz="900">
              <a:solidFill>
                <a:srgbClr val="6897BB"/>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6897BB"/>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6897BB"/>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def </a:t>
            </a:r>
            <a:r>
              <a:rPr lang="it" sz="900">
                <a:solidFill>
                  <a:srgbClr val="FFC66D"/>
                </a:solidFill>
                <a:highlight>
                  <a:srgbClr val="2B2B2B"/>
                </a:highlight>
                <a:latin typeface="Courier New"/>
                <a:ea typeface="Courier New"/>
                <a:cs typeface="Courier New"/>
                <a:sym typeface="Courier New"/>
              </a:rPr>
              <a:t>hit</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entity: Actor):</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entity.suffer_damage(</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.damage)</a:t>
            </a:r>
            <a:endParaRPr sz="900">
              <a:solidFill>
                <a:srgbClr val="6897BB"/>
              </a:solidFill>
              <a:highlight>
                <a:srgbClr val="2B2B2B"/>
              </a:highlight>
              <a:latin typeface="Courier New"/>
              <a:ea typeface="Courier New"/>
              <a:cs typeface="Courier New"/>
              <a:sym typeface="Courier New"/>
            </a:endParaRPr>
          </a:p>
        </p:txBody>
      </p:sp>
      <p:sp>
        <p:nvSpPr>
          <p:cNvPr id="959" name="Google Shape;959;p107"/>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class </a:t>
            </a:r>
            <a:r>
              <a:rPr lang="it" sz="900">
                <a:solidFill>
                  <a:srgbClr val="A9B7C6"/>
                </a:solidFill>
                <a:highlight>
                  <a:srgbClr val="2B2B2B"/>
                </a:highlight>
                <a:latin typeface="Courier New"/>
                <a:ea typeface="Courier New"/>
                <a:cs typeface="Courier New"/>
                <a:sym typeface="Courier New"/>
              </a:rPr>
              <a:t>World(State): </a:t>
            </a:r>
            <a:r>
              <a:rPr lang="it" sz="900">
                <a:solidFill>
                  <a:srgbClr val="A9B7C6"/>
                </a:solidFill>
                <a:highlight>
                  <a:srgbClr val="434343"/>
                </a:highlight>
                <a:latin typeface="Courier New"/>
                <a:ea typeface="Courier New"/>
                <a:cs typeface="Courier New"/>
                <a:sym typeface="Courier New"/>
              </a:rPr>
              <a:t>...</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    def </a:t>
            </a:r>
            <a:r>
              <a:rPr lang="it" sz="900">
                <a:solidFill>
                  <a:srgbClr val="FFC66D"/>
                </a:solidFill>
                <a:highlight>
                  <a:srgbClr val="2B2B2B"/>
                </a:highlight>
                <a:latin typeface="Courier New"/>
                <a:ea typeface="Courier New"/>
                <a:cs typeface="Courier New"/>
                <a:sym typeface="Courier New"/>
              </a:rPr>
              <a:t>update</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dt):</a:t>
            </a:r>
            <a:endParaRPr i="1" sz="900">
              <a:solidFill>
                <a:srgbClr val="629755"/>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900">
                <a:solidFill>
                  <a:srgbClr val="629755"/>
                </a:solidFill>
                <a:highlight>
                  <a:srgbClr val="2B2B2B"/>
                </a:highlight>
                <a:latin typeface="Courier New"/>
                <a:ea typeface="Courier New"/>
                <a:cs typeface="Courier New"/>
                <a:sym typeface="Courier New"/>
              </a:rPr>
              <a:t>        </a:t>
            </a:r>
            <a:r>
              <a:rPr lang="it" sz="900">
                <a:solidFill>
                  <a:srgbClr val="808080"/>
                </a:solidFill>
                <a:highlight>
                  <a:srgbClr val="2B2B2B"/>
                </a:highlight>
                <a:latin typeface="Courier New"/>
                <a:ea typeface="Courier New"/>
                <a:cs typeface="Courier New"/>
                <a:sym typeface="Courier New"/>
              </a:rPr>
              <a:t># `self.actors` è il `Group` che</a:t>
            </a:r>
            <a:endParaRPr sz="9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808080"/>
                </a:solidFill>
                <a:highlight>
                  <a:srgbClr val="2B2B2B"/>
                </a:highlight>
                <a:latin typeface="Courier New"/>
                <a:ea typeface="Courier New"/>
                <a:cs typeface="Courier New"/>
                <a:sym typeface="Courier New"/>
              </a:rPr>
              <a:t>        # contiene tutti gli `Actor`.</a:t>
            </a:r>
            <a:endParaRPr sz="9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808080"/>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.actors.update(dt)</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attacking_enemies = pg.sprite.spritecollide(</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94558D"/>
                </a:solidFill>
                <a:highlight>
                  <a:srgbClr val="2B2B2B"/>
                </a:highlight>
                <a:latin typeface="Courier New"/>
                <a:ea typeface="Courier New"/>
                <a:cs typeface="Courier New"/>
                <a:sym typeface="Courier New"/>
              </a:rPr>
              <a:t>            self</a:t>
            </a:r>
            <a:r>
              <a:rPr lang="it" sz="900">
                <a:solidFill>
                  <a:srgbClr val="A9B7C6"/>
                </a:solidFill>
                <a:highlight>
                  <a:srgbClr val="2B2B2B"/>
                </a:highlight>
                <a:latin typeface="Courier New"/>
                <a:ea typeface="Courier New"/>
                <a:cs typeface="Courier New"/>
                <a:sym typeface="Courier New"/>
              </a:rPr>
              <a:t>.player</a:t>
            </a:r>
            <a:r>
              <a:rPr lang="it" sz="900">
                <a:solidFill>
                  <a:srgbClr val="CC7832"/>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.enemies</a:t>
            </a:r>
            <a:r>
              <a:rPr lang="it" sz="900">
                <a:solidFill>
                  <a:srgbClr val="CC7832"/>
                </a:solidFill>
                <a:highlight>
                  <a:srgbClr val="2B2B2B"/>
                </a:highlight>
                <a:latin typeface="Courier New"/>
                <a:ea typeface="Courier New"/>
                <a:cs typeface="Courier New"/>
                <a:sym typeface="Courier New"/>
              </a:rPr>
              <a:t>, False</a:t>
            </a:r>
            <a:r>
              <a:rPr lang="it" sz="900">
                <a:solidFill>
                  <a:srgbClr val="A9B7C6"/>
                </a:solidFill>
                <a:highlight>
                  <a:srgbClr val="2B2B2B"/>
                </a:highlight>
                <a:latin typeface="Courier New"/>
                <a:ea typeface="Courier New"/>
                <a:cs typeface="Courier New"/>
                <a:sym typeface="Courier New"/>
              </a:rPr>
              <a:t>)</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for </a:t>
            </a:r>
            <a:r>
              <a:rPr lang="it" sz="900">
                <a:solidFill>
                  <a:srgbClr val="A9B7C6"/>
                </a:solidFill>
                <a:highlight>
                  <a:srgbClr val="2B2B2B"/>
                </a:highlight>
                <a:latin typeface="Courier New"/>
                <a:ea typeface="Courier New"/>
                <a:cs typeface="Courier New"/>
                <a:sym typeface="Courier New"/>
              </a:rPr>
              <a:t>enemy </a:t>
            </a:r>
            <a:r>
              <a:rPr lang="it" sz="900">
                <a:solidFill>
                  <a:srgbClr val="CC7832"/>
                </a:solidFill>
                <a:highlight>
                  <a:srgbClr val="2B2B2B"/>
                </a:highlight>
                <a:latin typeface="Courier New"/>
                <a:ea typeface="Courier New"/>
                <a:cs typeface="Courier New"/>
                <a:sym typeface="Courier New"/>
              </a:rPr>
              <a:t>in </a:t>
            </a:r>
            <a:r>
              <a:rPr lang="it" sz="900">
                <a:solidFill>
                  <a:srgbClr val="A9B7C6"/>
                </a:solidFill>
                <a:highlight>
                  <a:srgbClr val="2B2B2B"/>
                </a:highlight>
                <a:latin typeface="Courier New"/>
                <a:ea typeface="Courier New"/>
                <a:cs typeface="Courier New"/>
                <a:sym typeface="Courier New"/>
              </a:rPr>
              <a:t>attacking_enemies:</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enemy.hit(</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.player</a:t>
            </a:r>
            <a:r>
              <a:rPr lang="it" sz="900">
                <a:solidFill>
                  <a:srgbClr val="A9B7C6"/>
                </a:solidFill>
                <a:highlight>
                  <a:srgbClr val="2B2B2B"/>
                </a:highlight>
                <a:latin typeface="Courier New"/>
                <a:ea typeface="Courier New"/>
                <a:cs typeface="Courier New"/>
                <a:sym typeface="Courier New"/>
              </a:rPr>
              <a:t>)</a:t>
            </a:r>
            <a:endParaRPr sz="900">
              <a:solidFill>
                <a:srgbClr val="A9B7C6"/>
              </a:solidFill>
              <a:highlight>
                <a:srgbClr val="2B2B2B"/>
              </a:highlight>
              <a:latin typeface="Courier New"/>
              <a:ea typeface="Courier New"/>
              <a:cs typeface="Courier New"/>
              <a:sym typeface="Courier New"/>
            </a:endParaRPr>
          </a:p>
        </p:txBody>
      </p:sp>
      <p:sp>
        <p:nvSpPr>
          <p:cNvPr id="960" name="Google Shape;960;p107"/>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Interazioni</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AI per i nemici</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0" st="0"/>
                                            </p:txEl>
                                          </p:spTgt>
                                        </p:tgtEl>
                                        <p:attrNameLst>
                                          <p:attrName>style.visibility</p:attrName>
                                        </p:attrNameLst>
                                      </p:cBhvr>
                                      <p:to>
                                        <p:strVal val="visible"/>
                                      </p:to>
                                    </p:set>
                                    <p:animEffect filter="fade" transition="in">
                                      <p:cBhvr>
                                        <p:cTn dur="1000"/>
                                        <p:tgtEl>
                                          <p:spTgt spid="9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1" st="1"/>
                                            </p:txEl>
                                          </p:spTgt>
                                        </p:tgtEl>
                                        <p:attrNameLst>
                                          <p:attrName>style.visibility</p:attrName>
                                        </p:attrNameLst>
                                      </p:cBhvr>
                                      <p:to>
                                        <p:strVal val="visible"/>
                                      </p:to>
                                    </p:set>
                                    <p:animEffect filter="fade" transition="in">
                                      <p:cBhvr>
                                        <p:cTn dur="1000"/>
                                        <p:tgtEl>
                                          <p:spTgt spid="9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2" st="2"/>
                                            </p:txEl>
                                          </p:spTgt>
                                        </p:tgtEl>
                                        <p:attrNameLst>
                                          <p:attrName>style.visibility</p:attrName>
                                        </p:attrNameLst>
                                      </p:cBhvr>
                                      <p:to>
                                        <p:strVal val="visible"/>
                                      </p:to>
                                    </p:set>
                                    <p:animEffect filter="fade" transition="in">
                                      <p:cBhvr>
                                        <p:cTn dur="1000"/>
                                        <p:tgtEl>
                                          <p:spTgt spid="9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3" st="3"/>
                                            </p:txEl>
                                          </p:spTgt>
                                        </p:tgtEl>
                                        <p:attrNameLst>
                                          <p:attrName>style.visibility</p:attrName>
                                        </p:attrNameLst>
                                      </p:cBhvr>
                                      <p:to>
                                        <p:strVal val="visible"/>
                                      </p:to>
                                    </p:set>
                                    <p:animEffect filter="fade" transition="in">
                                      <p:cBhvr>
                                        <p:cTn dur="1000"/>
                                        <p:tgtEl>
                                          <p:spTgt spid="9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4" st="4"/>
                                            </p:txEl>
                                          </p:spTgt>
                                        </p:tgtEl>
                                        <p:attrNameLst>
                                          <p:attrName>style.visibility</p:attrName>
                                        </p:attrNameLst>
                                      </p:cBhvr>
                                      <p:to>
                                        <p:strVal val="visible"/>
                                      </p:to>
                                    </p:set>
                                    <p:animEffect filter="fade" transition="in">
                                      <p:cBhvr>
                                        <p:cTn dur="1000"/>
                                        <p:tgtEl>
                                          <p:spTgt spid="9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8"/>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966" name="Google Shape;966;p108"/>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967" name="Google Shape;967;p108"/>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class </a:t>
            </a:r>
            <a:r>
              <a:rPr lang="it" sz="900">
                <a:solidFill>
                  <a:srgbClr val="A9B7C6"/>
                </a:solidFill>
                <a:highlight>
                  <a:srgbClr val="2B2B2B"/>
                </a:highlight>
                <a:latin typeface="Courier New"/>
                <a:ea typeface="Courier New"/>
                <a:cs typeface="Courier New"/>
                <a:sym typeface="Courier New"/>
              </a:rPr>
              <a:t>Attack(pg.sprite.Sprite): </a:t>
            </a:r>
            <a:r>
              <a:rPr lang="it" sz="900">
                <a:solidFill>
                  <a:srgbClr val="A9B7C6"/>
                </a:solidFill>
                <a:highlight>
                  <a:srgbClr val="434343"/>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damage: </a:t>
            </a:r>
            <a:r>
              <a:rPr lang="it" sz="900">
                <a:solidFill>
                  <a:srgbClr val="8888C6"/>
                </a:solidFill>
                <a:highlight>
                  <a:srgbClr val="2B2B2B"/>
                </a:highlight>
                <a:latin typeface="Courier New"/>
                <a:ea typeface="Courier New"/>
                <a:cs typeface="Courier New"/>
                <a:sym typeface="Courier New"/>
              </a:rPr>
              <a:t>int </a:t>
            </a:r>
            <a:r>
              <a:rPr lang="it" sz="900">
                <a:solidFill>
                  <a:srgbClr val="A9B7C6"/>
                </a:solidFill>
                <a:highlight>
                  <a:srgbClr val="2B2B2B"/>
                </a:highlight>
                <a:latin typeface="Courier New"/>
                <a:ea typeface="Courier New"/>
                <a:cs typeface="Courier New"/>
                <a:sym typeface="Courier New"/>
              </a:rPr>
              <a:t>= </a:t>
            </a:r>
            <a:r>
              <a:rPr lang="it" sz="900">
                <a:solidFill>
                  <a:srgbClr val="6897BB"/>
                </a:solidFill>
                <a:highlight>
                  <a:srgbClr val="2B2B2B"/>
                </a:highlight>
                <a:latin typeface="Courier New"/>
                <a:ea typeface="Courier New"/>
                <a:cs typeface="Courier New"/>
                <a:sym typeface="Courier New"/>
              </a:rPr>
              <a:t>1</a:t>
            </a:r>
            <a:br>
              <a:rPr lang="it" sz="900">
                <a:solidFill>
                  <a:srgbClr val="CC7832"/>
                </a:solidFill>
                <a:highlight>
                  <a:srgbClr val="2B2B2B"/>
                </a:highlight>
                <a:latin typeface="Courier New"/>
                <a:ea typeface="Courier New"/>
                <a:cs typeface="Courier New"/>
                <a:sym typeface="Courier New"/>
              </a:rPr>
            </a:b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animation_time: </a:t>
            </a:r>
            <a:r>
              <a:rPr lang="it" sz="900">
                <a:solidFill>
                  <a:srgbClr val="8888C6"/>
                </a:solidFill>
                <a:highlight>
                  <a:srgbClr val="2B2B2B"/>
                </a:highlight>
                <a:latin typeface="Courier New"/>
                <a:ea typeface="Courier New"/>
                <a:cs typeface="Courier New"/>
                <a:sym typeface="Courier New"/>
              </a:rPr>
              <a:t>int </a:t>
            </a:r>
            <a:r>
              <a:rPr lang="it" sz="900">
                <a:solidFill>
                  <a:srgbClr val="A9B7C6"/>
                </a:solidFill>
                <a:highlight>
                  <a:srgbClr val="2B2B2B"/>
                </a:highlight>
                <a:latin typeface="Courier New"/>
                <a:ea typeface="Courier New"/>
                <a:cs typeface="Courier New"/>
                <a:sym typeface="Courier New"/>
              </a:rPr>
              <a:t>= </a:t>
            </a:r>
            <a:r>
              <a:rPr lang="it" sz="900">
                <a:solidFill>
                  <a:srgbClr val="6897BB"/>
                </a:solidFill>
                <a:highlight>
                  <a:srgbClr val="2B2B2B"/>
                </a:highlight>
                <a:latin typeface="Courier New"/>
                <a:ea typeface="Courier New"/>
                <a:cs typeface="Courier New"/>
                <a:sym typeface="Courier New"/>
              </a:rPr>
              <a:t>200</a:t>
            </a:r>
            <a:br>
              <a:rPr lang="it" sz="900">
                <a:solidFill>
                  <a:srgbClr val="CC7832"/>
                </a:solidFill>
                <a:highlight>
                  <a:srgbClr val="2B2B2B"/>
                </a:highlight>
                <a:latin typeface="Courier New"/>
                <a:ea typeface="Courier New"/>
                <a:cs typeface="Courier New"/>
                <a:sym typeface="Courier New"/>
              </a:rPr>
            </a:br>
            <a:br>
              <a:rPr lang="it" sz="900">
                <a:solidFill>
                  <a:srgbClr val="CC7832"/>
                </a:solidFill>
                <a:highlight>
                  <a:srgbClr val="2B2B2B"/>
                </a:highlight>
                <a:latin typeface="Courier New"/>
                <a:ea typeface="Courier New"/>
                <a:cs typeface="Courier New"/>
                <a:sym typeface="Courier New"/>
              </a:rPr>
            </a:br>
            <a:r>
              <a:rPr lang="it" sz="900">
                <a:solidFill>
                  <a:srgbClr val="CC7832"/>
                </a:solidFill>
                <a:highlight>
                  <a:srgbClr val="2B2B2B"/>
                </a:highlight>
                <a:latin typeface="Courier New"/>
                <a:ea typeface="Courier New"/>
                <a:cs typeface="Courier New"/>
                <a:sym typeface="Courier New"/>
              </a:rPr>
              <a:t>    def </a:t>
            </a:r>
            <a:r>
              <a:rPr lang="it" sz="900">
                <a:solidFill>
                  <a:srgbClr val="B200B2"/>
                </a:solidFill>
                <a:highlight>
                  <a:srgbClr val="2B2B2B"/>
                </a:highlight>
                <a:latin typeface="Courier New"/>
                <a:ea typeface="Courier New"/>
                <a:cs typeface="Courier New"/>
                <a:sym typeface="Courier New"/>
              </a:rPr>
              <a:t>__init__</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player: Player</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*groups): </a:t>
            </a:r>
            <a:r>
              <a:rPr lang="it" sz="900">
                <a:solidFill>
                  <a:srgbClr val="A9B7C6"/>
                </a:solidFill>
                <a:highlight>
                  <a:srgbClr val="434343"/>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.animation_start = pg.time.get_ticks()</a:t>
            </a:r>
            <a:br>
              <a:rPr lang="it" sz="900">
                <a:solidFill>
                  <a:srgbClr val="A9B7C6"/>
                </a:solidFill>
                <a:highlight>
                  <a:srgbClr val="2B2B2B"/>
                </a:highlight>
                <a:latin typeface="Courier New"/>
                <a:ea typeface="Courier New"/>
                <a:cs typeface="Courier New"/>
                <a:sym typeface="Courier New"/>
              </a:rPr>
            </a:b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def </a:t>
            </a:r>
            <a:r>
              <a:rPr lang="it" sz="900">
                <a:solidFill>
                  <a:srgbClr val="FFC66D"/>
                </a:solidFill>
                <a:highlight>
                  <a:srgbClr val="2B2B2B"/>
                </a:highlight>
                <a:latin typeface="Courier New"/>
                <a:ea typeface="Courier New"/>
                <a:cs typeface="Courier New"/>
                <a:sym typeface="Courier New"/>
              </a:rPr>
              <a:t>update</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.move()  </a:t>
            </a:r>
            <a:r>
              <a:rPr lang="it" sz="900">
                <a:solidFill>
                  <a:srgbClr val="808080"/>
                </a:solidFill>
                <a:highlight>
                  <a:srgbClr val="2B2B2B"/>
                </a:highlight>
                <a:latin typeface="Courier New"/>
                <a:ea typeface="Courier New"/>
                <a:cs typeface="Courier New"/>
                <a:sym typeface="Courier New"/>
              </a:rPr>
              <a:t># Sposta l’attacco vicino al player.</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timeout =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.animation_start +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.animation_time</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if </a:t>
            </a:r>
            <a:r>
              <a:rPr lang="it" sz="900">
                <a:solidFill>
                  <a:srgbClr val="A9B7C6"/>
                </a:solidFill>
                <a:highlight>
                  <a:srgbClr val="2B2B2B"/>
                </a:highlight>
                <a:latin typeface="Courier New"/>
                <a:ea typeface="Courier New"/>
                <a:cs typeface="Courier New"/>
                <a:sym typeface="Courier New"/>
              </a:rPr>
              <a:t>pg.time.get_ticks()</a:t>
            </a:r>
            <a:r>
              <a:rPr lang="it" sz="900">
                <a:solidFill>
                  <a:srgbClr val="A9B7C6"/>
                </a:solidFill>
                <a:highlight>
                  <a:srgbClr val="2B2B2B"/>
                </a:highlight>
                <a:latin typeface="Courier New"/>
                <a:ea typeface="Courier New"/>
                <a:cs typeface="Courier New"/>
                <a:sym typeface="Courier New"/>
              </a:rPr>
              <a:t> &gt; timeout: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.player.attack = </a:t>
            </a:r>
            <a:r>
              <a:rPr lang="it" sz="900">
                <a:solidFill>
                  <a:srgbClr val="CC7832"/>
                </a:solidFill>
                <a:highlight>
                  <a:srgbClr val="2B2B2B"/>
                </a:highlight>
                <a:latin typeface="Courier New"/>
                <a:ea typeface="Courier New"/>
                <a:cs typeface="Courier New"/>
                <a:sym typeface="Courier New"/>
              </a:rPr>
              <a:t>None</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.kill()</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class </a:t>
            </a:r>
            <a:r>
              <a:rPr lang="it" sz="900">
                <a:solidFill>
                  <a:srgbClr val="A9B7C6"/>
                </a:solidFill>
                <a:highlight>
                  <a:srgbClr val="2B2B2B"/>
                </a:highlight>
                <a:latin typeface="Courier New"/>
                <a:ea typeface="Courier New"/>
                <a:cs typeface="Courier New"/>
                <a:sym typeface="Courier New"/>
              </a:rPr>
              <a:t>Player(Actor): </a:t>
            </a:r>
            <a:r>
              <a:rPr lang="it" sz="900">
                <a:solidFill>
                  <a:srgbClr val="A9B7C6"/>
                </a:solidFill>
                <a:highlight>
                  <a:srgbClr val="434343"/>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br>
              <a:rPr lang="it" sz="900">
                <a:solidFill>
                  <a:srgbClr val="CC7832"/>
                </a:solidFill>
                <a:highlight>
                  <a:srgbClr val="2B2B2B"/>
                </a:highlight>
                <a:latin typeface="Courier New"/>
                <a:ea typeface="Courier New"/>
                <a:cs typeface="Courier New"/>
                <a:sym typeface="Courier New"/>
              </a:rPr>
            </a:br>
            <a:r>
              <a:rPr lang="it" sz="900">
                <a:solidFill>
                  <a:srgbClr val="CC7832"/>
                </a:solidFill>
                <a:highlight>
                  <a:srgbClr val="2B2B2B"/>
                </a:highlight>
                <a:latin typeface="Courier New"/>
                <a:ea typeface="Courier New"/>
                <a:cs typeface="Courier New"/>
                <a:sym typeface="Courier New"/>
              </a:rPr>
              <a:t>    def </a:t>
            </a:r>
            <a:r>
              <a:rPr lang="it" sz="900">
                <a:solidFill>
                  <a:srgbClr val="FFC66D"/>
                </a:solidFill>
                <a:highlight>
                  <a:srgbClr val="2B2B2B"/>
                </a:highlight>
                <a:latin typeface="Courier New"/>
                <a:ea typeface="Courier New"/>
                <a:cs typeface="Courier New"/>
                <a:sym typeface="Courier New"/>
              </a:rPr>
              <a:t>attack</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 -&gt; Attack:</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if not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.is_attacking():</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.attack = Attack(</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return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.attack</a:t>
            </a:r>
            <a:br>
              <a:rPr lang="it" sz="900">
                <a:solidFill>
                  <a:srgbClr val="CC7832"/>
                </a:solidFill>
                <a:highlight>
                  <a:srgbClr val="2B2B2B"/>
                </a:highlight>
                <a:latin typeface="Courier New"/>
                <a:ea typeface="Courier New"/>
                <a:cs typeface="Courier New"/>
                <a:sym typeface="Courier New"/>
              </a:rPr>
            </a:br>
            <a:br>
              <a:rPr lang="it" sz="900">
                <a:solidFill>
                  <a:srgbClr val="CC7832"/>
                </a:solidFill>
                <a:highlight>
                  <a:srgbClr val="2B2B2B"/>
                </a:highlight>
                <a:latin typeface="Courier New"/>
                <a:ea typeface="Courier New"/>
                <a:cs typeface="Courier New"/>
                <a:sym typeface="Courier New"/>
              </a:rPr>
            </a:br>
            <a:r>
              <a:rPr lang="it" sz="900">
                <a:solidFill>
                  <a:srgbClr val="CC7832"/>
                </a:solidFill>
                <a:highlight>
                  <a:srgbClr val="2B2B2B"/>
                </a:highlight>
                <a:latin typeface="Courier New"/>
                <a:ea typeface="Courier New"/>
                <a:cs typeface="Courier New"/>
                <a:sym typeface="Courier New"/>
              </a:rPr>
              <a:t>    def </a:t>
            </a:r>
            <a:r>
              <a:rPr lang="it" sz="900">
                <a:solidFill>
                  <a:srgbClr val="FFC66D"/>
                </a:solidFill>
                <a:highlight>
                  <a:srgbClr val="2B2B2B"/>
                </a:highlight>
                <a:latin typeface="Courier New"/>
                <a:ea typeface="Courier New"/>
                <a:cs typeface="Courier New"/>
                <a:sym typeface="Courier New"/>
              </a:rPr>
              <a:t>is_attacking</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
            </a:r>
            <a:br>
              <a:rPr lang="it" sz="900">
                <a:solidFill>
                  <a:srgbClr val="A9B7C6"/>
                </a:solidFill>
                <a:highlight>
                  <a:srgbClr val="2B2B2B"/>
                </a:highlight>
                <a:latin typeface="Courier New"/>
                <a:ea typeface="Courier New"/>
                <a:cs typeface="Courier New"/>
                <a:sym typeface="Courier New"/>
              </a:rPr>
            </a:b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return </a:t>
            </a:r>
            <a:r>
              <a:rPr lang="it" sz="900">
                <a:solidFill>
                  <a:srgbClr val="8888C6"/>
                </a:solidFill>
                <a:highlight>
                  <a:srgbClr val="2B2B2B"/>
                </a:highlight>
                <a:latin typeface="Courier New"/>
                <a:ea typeface="Courier New"/>
                <a:cs typeface="Courier New"/>
                <a:sym typeface="Courier New"/>
              </a:rPr>
              <a:t>bool</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.attack)</a:t>
            </a:r>
            <a:endParaRPr sz="900">
              <a:solidFill>
                <a:srgbClr val="A9B7C6"/>
              </a:solidFill>
              <a:highlight>
                <a:srgbClr val="434343"/>
              </a:highlight>
              <a:latin typeface="Courier New"/>
              <a:ea typeface="Courier New"/>
              <a:cs typeface="Courier New"/>
              <a:sym typeface="Courier New"/>
            </a:endParaRPr>
          </a:p>
        </p:txBody>
      </p:sp>
      <p:sp>
        <p:nvSpPr>
          <p:cNvPr id="968" name="Google Shape;968;p108"/>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9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class </a:t>
            </a:r>
            <a:r>
              <a:rPr lang="it" sz="900">
                <a:solidFill>
                  <a:srgbClr val="A9B7C6"/>
                </a:solidFill>
                <a:highlight>
                  <a:srgbClr val="2B2B2B"/>
                </a:highlight>
                <a:latin typeface="Courier New"/>
                <a:ea typeface="Courier New"/>
                <a:cs typeface="Courier New"/>
                <a:sym typeface="Courier New"/>
              </a:rPr>
              <a:t>World(State)</a:t>
            </a:r>
            <a:r>
              <a:rPr lang="it" sz="900">
                <a:solidFill>
                  <a:srgbClr val="A9B7C6"/>
                </a:solidFill>
                <a:highlight>
                  <a:srgbClr val="2B2B2B"/>
                </a:highlight>
                <a:latin typeface="Courier New"/>
                <a:ea typeface="Courier New"/>
                <a:cs typeface="Courier New"/>
                <a:sym typeface="Courier New"/>
              </a:rPr>
              <a:t>: </a:t>
            </a:r>
            <a:r>
              <a:rPr lang="it" sz="900">
                <a:solidFill>
                  <a:srgbClr val="A9B7C6"/>
                </a:solidFill>
                <a:highlight>
                  <a:srgbClr val="434343"/>
                </a:highlight>
                <a:latin typeface="Courier New"/>
                <a:ea typeface="Courier New"/>
                <a:cs typeface="Courier New"/>
                <a:sym typeface="Courier New"/>
              </a:rPr>
              <a:t>...</a:t>
            </a:r>
            <a:endParaRPr sz="9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434343"/>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    def </a:t>
            </a:r>
            <a:r>
              <a:rPr lang="it" sz="900">
                <a:solidFill>
                  <a:srgbClr val="FFC66D"/>
                </a:solidFill>
                <a:highlight>
                  <a:srgbClr val="2B2B2B"/>
                </a:highlight>
                <a:latin typeface="Courier New"/>
                <a:ea typeface="Courier New"/>
                <a:cs typeface="Courier New"/>
                <a:sym typeface="Courier New"/>
              </a:rPr>
              <a:t>process_event</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event: pg.event.Event</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dt: </a:t>
            </a:r>
            <a:r>
              <a:rPr lang="it" sz="900">
                <a:solidFill>
                  <a:srgbClr val="8888C6"/>
                </a:solidFill>
                <a:highlight>
                  <a:srgbClr val="2B2B2B"/>
                </a:highlight>
                <a:latin typeface="Courier New"/>
                <a:ea typeface="Courier New"/>
                <a:cs typeface="Courier New"/>
                <a:sym typeface="Courier New"/>
              </a:rPr>
              <a:t>int</a:t>
            </a:r>
            <a:r>
              <a:rPr lang="it" sz="900">
                <a:solidFill>
                  <a:srgbClr val="A9B7C6"/>
                </a:solidFill>
                <a:highlight>
                  <a:srgbClr val="2B2B2B"/>
                </a:highlight>
                <a:latin typeface="Courier New"/>
                <a:ea typeface="Courier New"/>
                <a:cs typeface="Courier New"/>
                <a:sym typeface="Courier New"/>
              </a:rPr>
              <a:t>):</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if </a:t>
            </a:r>
            <a:r>
              <a:rPr lang="it" sz="900">
                <a:solidFill>
                  <a:srgbClr val="A9B7C6"/>
                </a:solidFill>
                <a:highlight>
                  <a:srgbClr val="2B2B2B"/>
                </a:highlight>
                <a:latin typeface="Courier New"/>
                <a:ea typeface="Courier New"/>
                <a:cs typeface="Courier New"/>
                <a:sym typeface="Courier New"/>
              </a:rPr>
              <a:t>event.type == pg.KEYDOWN: </a:t>
            </a:r>
            <a:r>
              <a:rPr lang="it" sz="900">
                <a:solidFill>
                  <a:srgbClr val="A9B7C6"/>
                </a:solidFill>
                <a:highlight>
                  <a:srgbClr val="434343"/>
                </a:highlight>
                <a:latin typeface="Courier New"/>
                <a:ea typeface="Courier New"/>
                <a:cs typeface="Courier New"/>
                <a:sym typeface="Courier New"/>
              </a:rPr>
              <a:t>...</a:t>
            </a:r>
            <a:endParaRPr sz="9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            if </a:t>
            </a:r>
            <a:r>
              <a:rPr lang="it" sz="900">
                <a:solidFill>
                  <a:srgbClr val="A9B7C6"/>
                </a:solidFill>
                <a:highlight>
                  <a:srgbClr val="2B2B2B"/>
                </a:highlight>
                <a:latin typeface="Courier New"/>
                <a:ea typeface="Courier New"/>
                <a:cs typeface="Courier New"/>
                <a:sym typeface="Courier New"/>
              </a:rPr>
              <a:t>event.key == pg.K_SPACE:</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.attacks.add(</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.player.attack())</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CC7832"/>
                </a:solidFill>
                <a:highlight>
                  <a:srgbClr val="2B2B2B"/>
                </a:highlight>
                <a:latin typeface="Courier New"/>
                <a:ea typeface="Courier New"/>
                <a:cs typeface="Courier New"/>
                <a:sym typeface="Courier New"/>
              </a:rPr>
              <a:t>    def </a:t>
            </a:r>
            <a:r>
              <a:rPr lang="it" sz="900">
                <a:solidFill>
                  <a:srgbClr val="FFC66D"/>
                </a:solidFill>
                <a:highlight>
                  <a:srgbClr val="2B2B2B"/>
                </a:highlight>
                <a:latin typeface="Courier New"/>
                <a:ea typeface="Courier New"/>
                <a:cs typeface="Courier New"/>
                <a:sym typeface="Courier New"/>
              </a:rPr>
              <a:t>update</a:t>
            </a:r>
            <a:r>
              <a:rPr lang="it" sz="900">
                <a:solidFill>
                  <a:srgbClr val="A9B7C6"/>
                </a:solidFill>
                <a:highlight>
                  <a:srgbClr val="2B2B2B"/>
                </a:highlight>
                <a:latin typeface="Courier New"/>
                <a:ea typeface="Courier New"/>
                <a:cs typeface="Courier New"/>
                <a:sym typeface="Courier New"/>
              </a:rPr>
              <a:t>(</a:t>
            </a:r>
            <a:r>
              <a:rPr lang="it" sz="900">
                <a:solidFill>
                  <a:srgbClr val="94558D"/>
                </a:solidFill>
                <a:highlight>
                  <a:srgbClr val="2B2B2B"/>
                </a:highlight>
                <a:latin typeface="Courier New"/>
                <a:ea typeface="Courier New"/>
                <a:cs typeface="Courier New"/>
                <a:sym typeface="Courier New"/>
              </a:rPr>
              <a:t>self</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dt): </a:t>
            </a:r>
            <a:r>
              <a:rPr lang="it" sz="900">
                <a:solidFill>
                  <a:srgbClr val="A9B7C6"/>
                </a:solidFill>
                <a:highlight>
                  <a:srgbClr val="434343"/>
                </a:highlight>
                <a:latin typeface="Courier New"/>
                <a:ea typeface="Courier New"/>
                <a:cs typeface="Courier New"/>
                <a:sym typeface="Courier New"/>
              </a:rPr>
              <a:t>...</a:t>
            </a:r>
            <a:endParaRPr i="1" sz="900">
              <a:solidFill>
                <a:srgbClr val="629755"/>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i="1" lang="it" sz="900">
                <a:solidFill>
                  <a:srgbClr val="629755"/>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if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.player.is_attacking():</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.attacks.update()</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attacked_enemies = pg.sprite.groupcollide(</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94558D"/>
                </a:solidFill>
                <a:highlight>
                  <a:srgbClr val="2B2B2B"/>
                </a:highlight>
                <a:latin typeface="Courier New"/>
                <a:ea typeface="Courier New"/>
                <a:cs typeface="Courier New"/>
                <a:sym typeface="Courier New"/>
              </a:rPr>
              <a:t>                self</a:t>
            </a:r>
            <a:r>
              <a:rPr lang="it" sz="900">
                <a:solidFill>
                  <a:srgbClr val="A9B7C6"/>
                </a:solidFill>
                <a:highlight>
                  <a:srgbClr val="2B2B2B"/>
                </a:highlight>
                <a:latin typeface="Courier New"/>
                <a:ea typeface="Courier New"/>
                <a:cs typeface="Courier New"/>
                <a:sym typeface="Courier New"/>
              </a:rPr>
              <a:t>.attacks</a:t>
            </a:r>
            <a:r>
              <a:rPr lang="it" sz="900">
                <a:solidFill>
                  <a:srgbClr val="CC7832"/>
                </a:solidFill>
                <a:highlight>
                  <a:srgbClr val="2B2B2B"/>
                </a:highlight>
                <a:latin typeface="Courier New"/>
                <a:ea typeface="Courier New"/>
                <a:cs typeface="Courier New"/>
                <a:sym typeface="Courier New"/>
              </a:rPr>
              <a:t>, </a:t>
            </a:r>
            <a:r>
              <a:rPr lang="it" sz="900">
                <a:solidFill>
                  <a:srgbClr val="94558D"/>
                </a:solidFill>
                <a:highlight>
                  <a:srgbClr val="2B2B2B"/>
                </a:highlight>
                <a:latin typeface="Courier New"/>
                <a:ea typeface="Courier New"/>
                <a:cs typeface="Courier New"/>
                <a:sym typeface="Courier New"/>
              </a:rPr>
              <a:t>self</a:t>
            </a:r>
            <a:r>
              <a:rPr lang="it" sz="900">
                <a:solidFill>
                  <a:srgbClr val="A9B7C6"/>
                </a:solidFill>
                <a:highlight>
                  <a:srgbClr val="2B2B2B"/>
                </a:highlight>
                <a:latin typeface="Courier New"/>
                <a:ea typeface="Courier New"/>
                <a:cs typeface="Courier New"/>
                <a:sym typeface="Courier New"/>
              </a:rPr>
              <a:t>.enemies</a:t>
            </a:r>
            <a:r>
              <a:rPr lang="it" sz="900">
                <a:solidFill>
                  <a:srgbClr val="CC7832"/>
                </a:solidFill>
                <a:highlight>
                  <a:srgbClr val="2B2B2B"/>
                </a:highlight>
                <a:latin typeface="Courier New"/>
                <a:ea typeface="Courier New"/>
                <a:cs typeface="Courier New"/>
                <a:sym typeface="Courier New"/>
              </a:rPr>
              <a:t>, False, False</a:t>
            </a:r>
            <a:r>
              <a:rPr lang="it" sz="900">
                <a:solidFill>
                  <a:srgbClr val="A9B7C6"/>
                </a:solidFill>
                <a:highlight>
                  <a:srgbClr val="2B2B2B"/>
                </a:highlight>
                <a:latin typeface="Courier New"/>
                <a:ea typeface="Courier New"/>
                <a:cs typeface="Courier New"/>
                <a:sym typeface="Courier New"/>
              </a:rPr>
              <a:t>)</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for </a:t>
            </a:r>
            <a:r>
              <a:rPr lang="it" sz="900">
                <a:solidFill>
                  <a:srgbClr val="A9B7C6"/>
                </a:solidFill>
                <a:highlight>
                  <a:srgbClr val="2B2B2B"/>
                </a:highlight>
                <a:latin typeface="Courier New"/>
                <a:ea typeface="Courier New"/>
                <a:cs typeface="Courier New"/>
                <a:sym typeface="Courier New"/>
              </a:rPr>
              <a:t>attack</a:t>
            </a:r>
            <a:r>
              <a:rPr lang="it" sz="900">
                <a:solidFill>
                  <a:srgbClr val="CC7832"/>
                </a:solidFill>
                <a:highlight>
                  <a:srgbClr val="2B2B2B"/>
                </a:highlight>
                <a:latin typeface="Courier New"/>
                <a:ea typeface="Courier New"/>
                <a:cs typeface="Courier New"/>
                <a:sym typeface="Courier New"/>
              </a:rPr>
              <a:t>, </a:t>
            </a:r>
            <a:r>
              <a:rPr lang="it" sz="900">
                <a:solidFill>
                  <a:srgbClr val="A9B7C6"/>
                </a:solidFill>
                <a:highlight>
                  <a:srgbClr val="2B2B2B"/>
                </a:highlight>
                <a:latin typeface="Courier New"/>
                <a:ea typeface="Courier New"/>
                <a:cs typeface="Courier New"/>
                <a:sym typeface="Courier New"/>
              </a:rPr>
              <a:t>enemies </a:t>
            </a:r>
            <a:r>
              <a:rPr lang="it" sz="900">
                <a:solidFill>
                  <a:srgbClr val="CC7832"/>
                </a:solidFill>
                <a:highlight>
                  <a:srgbClr val="2B2B2B"/>
                </a:highlight>
                <a:latin typeface="Courier New"/>
                <a:ea typeface="Courier New"/>
                <a:cs typeface="Courier New"/>
                <a:sym typeface="Courier New"/>
              </a:rPr>
              <a:t>in </a:t>
            </a:r>
            <a:r>
              <a:rPr lang="it" sz="900">
                <a:solidFill>
                  <a:srgbClr val="A9B7C6"/>
                </a:solidFill>
                <a:highlight>
                  <a:srgbClr val="2B2B2B"/>
                </a:highlight>
                <a:latin typeface="Courier New"/>
                <a:ea typeface="Courier New"/>
                <a:cs typeface="Courier New"/>
                <a:sym typeface="Courier New"/>
              </a:rPr>
              <a:t>attacked_enemies.items():</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
            </a:r>
            <a:r>
              <a:rPr lang="it" sz="900">
                <a:solidFill>
                  <a:srgbClr val="CC7832"/>
                </a:solidFill>
                <a:highlight>
                  <a:srgbClr val="2B2B2B"/>
                </a:highlight>
                <a:latin typeface="Courier New"/>
                <a:ea typeface="Courier New"/>
                <a:cs typeface="Courier New"/>
                <a:sym typeface="Courier New"/>
              </a:rPr>
              <a:t>for </a:t>
            </a:r>
            <a:r>
              <a:rPr lang="it" sz="900">
                <a:solidFill>
                  <a:srgbClr val="A9B7C6"/>
                </a:solidFill>
                <a:highlight>
                  <a:srgbClr val="2B2B2B"/>
                </a:highlight>
                <a:latin typeface="Courier New"/>
                <a:ea typeface="Courier New"/>
                <a:cs typeface="Courier New"/>
                <a:sym typeface="Courier New"/>
              </a:rPr>
              <a:t>enemy </a:t>
            </a:r>
            <a:r>
              <a:rPr lang="it" sz="900">
                <a:solidFill>
                  <a:srgbClr val="CC7832"/>
                </a:solidFill>
                <a:highlight>
                  <a:srgbClr val="2B2B2B"/>
                </a:highlight>
                <a:latin typeface="Courier New"/>
                <a:ea typeface="Courier New"/>
                <a:cs typeface="Courier New"/>
                <a:sym typeface="Courier New"/>
              </a:rPr>
              <a:t>in </a:t>
            </a:r>
            <a:r>
              <a:rPr lang="it" sz="900">
                <a:solidFill>
                  <a:srgbClr val="A9B7C6"/>
                </a:solidFill>
                <a:highlight>
                  <a:srgbClr val="2B2B2B"/>
                </a:highlight>
                <a:latin typeface="Courier New"/>
                <a:ea typeface="Courier New"/>
                <a:cs typeface="Courier New"/>
                <a:sym typeface="Courier New"/>
              </a:rPr>
              <a:t>enemies:</a:t>
            </a:r>
            <a:endParaRPr sz="9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900">
                <a:solidFill>
                  <a:srgbClr val="A9B7C6"/>
                </a:solidFill>
                <a:highlight>
                  <a:srgbClr val="2B2B2B"/>
                </a:highlight>
                <a:latin typeface="Courier New"/>
                <a:ea typeface="Courier New"/>
                <a:cs typeface="Courier New"/>
                <a:sym typeface="Courier New"/>
              </a:rPr>
              <a:t>                    attack.hit(enemy)</a:t>
            </a:r>
            <a:endParaRPr sz="900">
              <a:solidFill>
                <a:srgbClr val="808080"/>
              </a:solidFill>
              <a:highlight>
                <a:srgbClr val="2B2B2B"/>
              </a:highlight>
              <a:latin typeface="Courier New"/>
              <a:ea typeface="Courier New"/>
              <a:cs typeface="Courier New"/>
              <a:sym typeface="Courier New"/>
            </a:endParaRPr>
          </a:p>
        </p:txBody>
      </p:sp>
      <p:sp>
        <p:nvSpPr>
          <p:cNvPr id="969" name="Google Shape;969;p108"/>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Interazioni</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Attacco</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xEl>
                                              <p:pRg end="0" st="0"/>
                                            </p:txEl>
                                          </p:spTgt>
                                        </p:tgtEl>
                                        <p:attrNameLst>
                                          <p:attrName>style.visibility</p:attrName>
                                        </p:attrNameLst>
                                      </p:cBhvr>
                                      <p:to>
                                        <p:strVal val="visible"/>
                                      </p:to>
                                    </p:set>
                                    <p:animEffect filter="fade" transition="in">
                                      <p:cBhvr>
                                        <p:cTn dur="1000"/>
                                        <p:tgtEl>
                                          <p:spTgt spid="9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xEl>
                                              <p:pRg end="1" st="1"/>
                                            </p:txEl>
                                          </p:spTgt>
                                        </p:tgtEl>
                                        <p:attrNameLst>
                                          <p:attrName>style.visibility</p:attrName>
                                        </p:attrNameLst>
                                      </p:cBhvr>
                                      <p:to>
                                        <p:strVal val="visible"/>
                                      </p:to>
                                    </p:set>
                                    <p:animEffect filter="fade" transition="in">
                                      <p:cBhvr>
                                        <p:cTn dur="1000"/>
                                        <p:tgtEl>
                                          <p:spTgt spid="9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xEl>
                                              <p:pRg end="2" st="2"/>
                                            </p:txEl>
                                          </p:spTgt>
                                        </p:tgtEl>
                                        <p:attrNameLst>
                                          <p:attrName>style.visibility</p:attrName>
                                        </p:attrNameLst>
                                      </p:cBhvr>
                                      <p:to>
                                        <p:strVal val="visible"/>
                                      </p:to>
                                    </p:set>
                                    <p:animEffect filter="fade" transition="in">
                                      <p:cBhvr>
                                        <p:cTn dur="1000"/>
                                        <p:tgtEl>
                                          <p:spTgt spid="9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sp>
        <p:nvSpPr>
          <p:cNvPr id="345" name="Google Shape;345;p55"/>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CORE MECHANICS</a:t>
            </a:r>
            <a:endParaRPr/>
          </a:p>
        </p:txBody>
      </p:sp>
      <p:sp>
        <p:nvSpPr>
          <p:cNvPr id="346" name="Google Shape;346;p55"/>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processo di sviluppo</a:t>
            </a:r>
            <a:endParaRPr/>
          </a:p>
        </p:txBody>
      </p:sp>
      <p:sp>
        <p:nvSpPr>
          <p:cNvPr id="347" name="Google Shape;347;p55"/>
          <p:cNvSpPr txBox="1"/>
          <p:nvPr>
            <p:ph idx="3" type="body"/>
          </p:nvPr>
        </p:nvSpPr>
        <p:spPr>
          <a:xfrm>
            <a:off x="4280000" y="0"/>
            <a:ext cx="40923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Sono le azioni che il giocatore ripeterà più e più volte durante il gioco</a:t>
            </a:r>
            <a:r>
              <a:rPr lang="it"/>
              <a:t>.</a:t>
            </a:r>
            <a:endParaRPr/>
          </a:p>
          <a:p>
            <a:pPr indent="-330200" lvl="0" marL="457200" rtl="0" algn="l">
              <a:lnSpc>
                <a:spcPct val="100000"/>
              </a:lnSpc>
              <a:spcBef>
                <a:spcPts val="1000"/>
              </a:spcBef>
              <a:spcAft>
                <a:spcPts val="0"/>
              </a:spcAft>
              <a:buClr>
                <a:schemeClr val="lt1"/>
              </a:buClr>
              <a:buSzPts val="1600"/>
              <a:buChar char="❙"/>
            </a:pPr>
            <a:r>
              <a:rPr lang="it"/>
              <a:t>Definiscono il genere del gioco.</a:t>
            </a:r>
            <a:endParaRPr/>
          </a:p>
          <a:p>
            <a:pPr indent="-330200" lvl="0" marL="457200" rtl="0" algn="l">
              <a:lnSpc>
                <a:spcPct val="100000"/>
              </a:lnSpc>
              <a:spcBef>
                <a:spcPts val="1000"/>
              </a:spcBef>
              <a:spcAft>
                <a:spcPts val="0"/>
              </a:spcAft>
              <a:buClr>
                <a:schemeClr val="lt1"/>
              </a:buClr>
              <a:buSzPts val="1600"/>
              <a:buChar char="❙"/>
            </a:pPr>
            <a:r>
              <a:rPr lang="it"/>
              <a:t>Definiscono quanto il gioco sia divertente.</a:t>
            </a:r>
            <a:endParaRPr/>
          </a:p>
          <a:p>
            <a:pPr indent="-330200" lvl="0" marL="457200" rtl="0" algn="l">
              <a:lnSpc>
                <a:spcPct val="100000"/>
              </a:lnSpc>
              <a:spcBef>
                <a:spcPts val="1000"/>
              </a:spcBef>
              <a:spcAft>
                <a:spcPts val="1000"/>
              </a:spcAft>
              <a:buClr>
                <a:schemeClr val="lt1"/>
              </a:buClr>
              <a:buSzPts val="1600"/>
              <a:buChar char="❙"/>
            </a:pPr>
            <a:r>
              <a:rPr lang="it"/>
              <a:t>Possono cambiare in fase di prototipazione.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Effect filter="fade" transition="in">
                                      <p:cBhvr>
                                        <p:cTn dur="1000"/>
                                        <p:tgtEl>
                                          <p:spTgt spid="3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animEffect filter="fade" transition="in">
                                      <p:cBhvr>
                                        <p:cTn dur="1000"/>
                                        <p:tgtEl>
                                          <p:spTgt spid="3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animEffect filter="fade" transition="in">
                                      <p:cBhvr>
                                        <p:cTn dur="1000"/>
                                        <p:tgtEl>
                                          <p:spTgt spid="3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animEffect filter="fade" transition="in">
                                      <p:cBhvr>
                                        <p:cTn dur="1000"/>
                                        <p:tgtEl>
                                          <p:spTgt spid="3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9"/>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975" name="Google Shape;975;p109"/>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ABBIAMO UN PROTOTIPO!</a:t>
            </a:r>
            <a:r>
              <a:rPr b="0" lang="it" sz="2000"/>
              <a:t> - Interazioni</a:t>
            </a:r>
            <a:endParaRPr b="0" sz="2000"/>
          </a:p>
        </p:txBody>
      </p:sp>
      <p:sp>
        <p:nvSpPr>
          <p:cNvPr id="976" name="Google Shape;976;p109"/>
          <p:cNvSpPr txBox="1"/>
          <p:nvPr>
            <p:ph idx="1" type="body"/>
          </p:nvPr>
        </p:nvSpPr>
        <p:spPr>
          <a:xfrm>
            <a:off x="419400" y="1038700"/>
            <a:ext cx="3285000" cy="37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Abbiamo una mappa, delle entità, degli stati, e ora anche l’azione!</a:t>
            </a:r>
            <a:endParaRPr/>
          </a:p>
          <a:p>
            <a:pPr indent="0" lvl="0" marL="0" rtl="0" algn="ctr">
              <a:spcBef>
                <a:spcPts val="1000"/>
              </a:spcBef>
              <a:spcAft>
                <a:spcPts val="1000"/>
              </a:spcAft>
              <a:buNone/>
            </a:pPr>
            <a:r>
              <a:rPr lang="it"/>
              <a:t>Le </a:t>
            </a:r>
            <a:r>
              <a:rPr i="1" lang="it"/>
              <a:t>core</a:t>
            </a:r>
            <a:r>
              <a:rPr i="1" lang="it"/>
              <a:t> mechanics</a:t>
            </a:r>
            <a:r>
              <a:rPr lang="it"/>
              <a:t> ci son tutte!</a:t>
            </a:r>
            <a:endParaRPr/>
          </a:p>
        </p:txBody>
      </p:sp>
      <p:pic>
        <p:nvPicPr>
          <p:cNvPr id="977" name="Google Shape;977;p109"/>
          <p:cNvPicPr preferRelativeResize="0"/>
          <p:nvPr/>
        </p:nvPicPr>
        <p:blipFill rotWithShape="1">
          <a:blip r:embed="rId3">
            <a:alphaModFix/>
          </a:blip>
          <a:srcRect b="1695" l="13373" r="12536" t="1405"/>
          <a:stretch/>
        </p:blipFill>
        <p:spPr>
          <a:xfrm>
            <a:off x="3997775" y="1185100"/>
            <a:ext cx="4646701" cy="3418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10"/>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983" name="Google Shape;983;p110"/>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984" name="Google Shape;984;p110"/>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985" name="Google Shape;985;p110"/>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986" name="Google Shape;986;p110"/>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10"/>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988" name="Google Shape;988;p110"/>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989" name="Google Shape;989;p110"/>
          <p:cNvPicPr preferRelativeResize="0"/>
          <p:nvPr/>
        </p:nvPicPr>
        <p:blipFill>
          <a:blip r:embed="rId7">
            <a:alphaModFix/>
          </a:blip>
          <a:stretch>
            <a:fillRect/>
          </a:stretch>
        </p:blipFill>
        <p:spPr>
          <a:xfrm>
            <a:off x="4301461" y="2876838"/>
            <a:ext cx="304800" cy="304800"/>
          </a:xfrm>
          <a:prstGeom prst="rect">
            <a:avLst/>
          </a:prstGeom>
          <a:noFill/>
          <a:ln>
            <a:noFill/>
          </a:ln>
        </p:spPr>
      </p:pic>
      <p:pic>
        <p:nvPicPr>
          <p:cNvPr id="990" name="Google Shape;990;p110"/>
          <p:cNvPicPr preferRelativeResize="0"/>
          <p:nvPr/>
        </p:nvPicPr>
        <p:blipFill>
          <a:blip r:embed="rId8">
            <a:alphaModFix/>
          </a:blip>
          <a:stretch>
            <a:fillRect/>
          </a:stretch>
        </p:blipFill>
        <p:spPr>
          <a:xfrm>
            <a:off x="4301450" y="3407700"/>
            <a:ext cx="304800" cy="200025"/>
          </a:xfrm>
          <a:prstGeom prst="rect">
            <a:avLst/>
          </a:prstGeom>
          <a:noFill/>
          <a:ln>
            <a:noFill/>
          </a:ln>
        </p:spPr>
      </p:pic>
      <p:pic>
        <p:nvPicPr>
          <p:cNvPr id="991" name="Google Shape;991;p110"/>
          <p:cNvPicPr preferRelativeResize="0"/>
          <p:nvPr/>
        </p:nvPicPr>
        <p:blipFill>
          <a:blip r:embed="rId4">
            <a:alphaModFix/>
          </a:blip>
          <a:stretch>
            <a:fillRect/>
          </a:stretch>
        </p:blipFill>
        <p:spPr>
          <a:xfrm>
            <a:off x="4396700" y="1255763"/>
            <a:ext cx="114300" cy="114300"/>
          </a:xfrm>
          <a:prstGeom prst="rect">
            <a:avLst/>
          </a:prstGeom>
          <a:noFill/>
          <a:ln>
            <a:noFill/>
          </a:ln>
        </p:spPr>
      </p:pic>
      <p:grpSp>
        <p:nvGrpSpPr>
          <p:cNvPr id="992" name="Google Shape;992;p110"/>
          <p:cNvGrpSpPr/>
          <p:nvPr/>
        </p:nvGrpSpPr>
        <p:grpSpPr>
          <a:xfrm>
            <a:off x="4225188" y="1447513"/>
            <a:ext cx="457275" cy="453438"/>
            <a:chOff x="7338225" y="1413850"/>
            <a:chExt cx="457275" cy="453438"/>
          </a:xfrm>
        </p:grpSpPr>
        <p:grpSp>
          <p:nvGrpSpPr>
            <p:cNvPr id="993" name="Google Shape;993;p110"/>
            <p:cNvGrpSpPr/>
            <p:nvPr/>
          </p:nvGrpSpPr>
          <p:grpSpPr>
            <a:xfrm>
              <a:off x="7490650" y="1413850"/>
              <a:ext cx="152425" cy="453438"/>
              <a:chOff x="4495775" y="2167650"/>
              <a:chExt cx="152425" cy="453438"/>
            </a:xfrm>
          </p:grpSpPr>
          <p:pic>
            <p:nvPicPr>
              <p:cNvPr id="994" name="Google Shape;994;p110"/>
              <p:cNvPicPr preferRelativeResize="0"/>
              <p:nvPr/>
            </p:nvPicPr>
            <p:blipFill>
              <a:blip r:embed="rId9">
                <a:alphaModFix/>
              </a:blip>
              <a:stretch>
                <a:fillRect/>
              </a:stretch>
            </p:blipFill>
            <p:spPr>
              <a:xfrm>
                <a:off x="4495800" y="2167650"/>
                <a:ext cx="152400" cy="152400"/>
              </a:xfrm>
              <a:prstGeom prst="rect">
                <a:avLst/>
              </a:prstGeom>
              <a:noFill/>
              <a:ln>
                <a:noFill/>
              </a:ln>
            </p:spPr>
          </p:pic>
          <p:pic>
            <p:nvPicPr>
              <p:cNvPr id="995" name="Google Shape;995;p110"/>
              <p:cNvPicPr preferRelativeResize="0"/>
              <p:nvPr/>
            </p:nvPicPr>
            <p:blipFill>
              <a:blip r:embed="rId10">
                <a:alphaModFix/>
              </a:blip>
              <a:stretch>
                <a:fillRect/>
              </a:stretch>
            </p:blipFill>
            <p:spPr>
              <a:xfrm>
                <a:off x="4495775" y="2317675"/>
                <a:ext cx="152400" cy="152400"/>
              </a:xfrm>
              <a:prstGeom prst="rect">
                <a:avLst/>
              </a:prstGeom>
              <a:noFill/>
              <a:ln>
                <a:noFill/>
              </a:ln>
            </p:spPr>
          </p:pic>
          <p:pic>
            <p:nvPicPr>
              <p:cNvPr id="996" name="Google Shape;996;p110"/>
              <p:cNvPicPr preferRelativeResize="0"/>
              <p:nvPr/>
            </p:nvPicPr>
            <p:blipFill>
              <a:blip r:embed="rId11">
                <a:alphaModFix/>
              </a:blip>
              <a:stretch>
                <a:fillRect/>
              </a:stretch>
            </p:blipFill>
            <p:spPr>
              <a:xfrm>
                <a:off x="4495800" y="2468688"/>
                <a:ext cx="152400" cy="152400"/>
              </a:xfrm>
              <a:prstGeom prst="rect">
                <a:avLst/>
              </a:prstGeom>
              <a:noFill/>
              <a:ln>
                <a:noFill/>
              </a:ln>
            </p:spPr>
          </p:pic>
        </p:grpSp>
        <p:grpSp>
          <p:nvGrpSpPr>
            <p:cNvPr id="997" name="Google Shape;997;p110"/>
            <p:cNvGrpSpPr/>
            <p:nvPr/>
          </p:nvGrpSpPr>
          <p:grpSpPr>
            <a:xfrm>
              <a:off x="7643075" y="1413850"/>
              <a:ext cx="152425" cy="453438"/>
              <a:chOff x="4495775" y="2167650"/>
              <a:chExt cx="152425" cy="453438"/>
            </a:xfrm>
          </p:grpSpPr>
          <p:pic>
            <p:nvPicPr>
              <p:cNvPr id="998" name="Google Shape;998;p110"/>
              <p:cNvPicPr preferRelativeResize="0"/>
              <p:nvPr/>
            </p:nvPicPr>
            <p:blipFill>
              <a:blip r:embed="rId9">
                <a:alphaModFix/>
              </a:blip>
              <a:stretch>
                <a:fillRect/>
              </a:stretch>
            </p:blipFill>
            <p:spPr>
              <a:xfrm>
                <a:off x="4495800" y="2167650"/>
                <a:ext cx="152400" cy="152400"/>
              </a:xfrm>
              <a:prstGeom prst="rect">
                <a:avLst/>
              </a:prstGeom>
              <a:noFill/>
              <a:ln>
                <a:noFill/>
              </a:ln>
            </p:spPr>
          </p:pic>
          <p:pic>
            <p:nvPicPr>
              <p:cNvPr id="999" name="Google Shape;999;p110"/>
              <p:cNvPicPr preferRelativeResize="0"/>
              <p:nvPr/>
            </p:nvPicPr>
            <p:blipFill>
              <a:blip r:embed="rId10">
                <a:alphaModFix/>
              </a:blip>
              <a:stretch>
                <a:fillRect/>
              </a:stretch>
            </p:blipFill>
            <p:spPr>
              <a:xfrm>
                <a:off x="4495775" y="2317675"/>
                <a:ext cx="152400" cy="152400"/>
              </a:xfrm>
              <a:prstGeom prst="rect">
                <a:avLst/>
              </a:prstGeom>
              <a:noFill/>
              <a:ln>
                <a:noFill/>
              </a:ln>
            </p:spPr>
          </p:pic>
          <p:pic>
            <p:nvPicPr>
              <p:cNvPr id="1000" name="Google Shape;1000;p110"/>
              <p:cNvPicPr preferRelativeResize="0"/>
              <p:nvPr/>
            </p:nvPicPr>
            <p:blipFill>
              <a:blip r:embed="rId11">
                <a:alphaModFix/>
              </a:blip>
              <a:stretch>
                <a:fillRect/>
              </a:stretch>
            </p:blipFill>
            <p:spPr>
              <a:xfrm>
                <a:off x="4495800" y="2468688"/>
                <a:ext cx="152400" cy="152400"/>
              </a:xfrm>
              <a:prstGeom prst="rect">
                <a:avLst/>
              </a:prstGeom>
              <a:noFill/>
              <a:ln>
                <a:noFill/>
              </a:ln>
            </p:spPr>
          </p:pic>
        </p:grpSp>
        <p:grpSp>
          <p:nvGrpSpPr>
            <p:cNvPr id="1001" name="Google Shape;1001;p110"/>
            <p:cNvGrpSpPr/>
            <p:nvPr/>
          </p:nvGrpSpPr>
          <p:grpSpPr>
            <a:xfrm>
              <a:off x="7338225" y="1413850"/>
              <a:ext cx="152425" cy="453438"/>
              <a:chOff x="4495775" y="2167650"/>
              <a:chExt cx="152425" cy="453438"/>
            </a:xfrm>
          </p:grpSpPr>
          <p:pic>
            <p:nvPicPr>
              <p:cNvPr id="1002" name="Google Shape;1002;p110"/>
              <p:cNvPicPr preferRelativeResize="0"/>
              <p:nvPr/>
            </p:nvPicPr>
            <p:blipFill>
              <a:blip r:embed="rId9">
                <a:alphaModFix/>
              </a:blip>
              <a:stretch>
                <a:fillRect/>
              </a:stretch>
            </p:blipFill>
            <p:spPr>
              <a:xfrm>
                <a:off x="4495800" y="2167650"/>
                <a:ext cx="152400" cy="152400"/>
              </a:xfrm>
              <a:prstGeom prst="rect">
                <a:avLst/>
              </a:prstGeom>
              <a:noFill/>
              <a:ln>
                <a:noFill/>
              </a:ln>
            </p:spPr>
          </p:pic>
          <p:pic>
            <p:nvPicPr>
              <p:cNvPr id="1003" name="Google Shape;1003;p110"/>
              <p:cNvPicPr preferRelativeResize="0"/>
              <p:nvPr/>
            </p:nvPicPr>
            <p:blipFill>
              <a:blip r:embed="rId10">
                <a:alphaModFix/>
              </a:blip>
              <a:stretch>
                <a:fillRect/>
              </a:stretch>
            </p:blipFill>
            <p:spPr>
              <a:xfrm>
                <a:off x="4495775" y="2317675"/>
                <a:ext cx="152400" cy="152400"/>
              </a:xfrm>
              <a:prstGeom prst="rect">
                <a:avLst/>
              </a:prstGeom>
              <a:noFill/>
              <a:ln>
                <a:noFill/>
              </a:ln>
            </p:spPr>
          </p:pic>
          <p:pic>
            <p:nvPicPr>
              <p:cNvPr id="1004" name="Google Shape;1004;p110"/>
              <p:cNvPicPr preferRelativeResize="0"/>
              <p:nvPr/>
            </p:nvPicPr>
            <p:blipFill>
              <a:blip r:embed="rId11">
                <a:alphaModFix/>
              </a:blip>
              <a:stretch>
                <a:fillRect/>
              </a:stretch>
            </p:blipFill>
            <p:spPr>
              <a:xfrm>
                <a:off x="4495800" y="2468688"/>
                <a:ext cx="152400" cy="152400"/>
              </a:xfrm>
              <a:prstGeom prst="rect">
                <a:avLst/>
              </a:prstGeom>
              <a:noFill/>
              <a:ln>
                <a:noFill/>
              </a:ln>
            </p:spPr>
          </p:pic>
        </p:grpSp>
      </p:grpSp>
      <p:pic>
        <p:nvPicPr>
          <p:cNvPr id="1005" name="Google Shape;1005;p110"/>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1006" name="Google Shape;1006;p110"/>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1007" name="Google Shape;1007;p110"/>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1008" name="Google Shape;1008;p110"/>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1009" name="Google Shape;1009;p110"/>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1010" name="Google Shape;1010;p110"/>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1011" name="Google Shape;1011;p110"/>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1012" name="Google Shape;1012;p110"/>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1013" name="Google Shape;1013;p110"/>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Framerate</a:t>
            </a:r>
            <a:endParaRPr sz="1600">
              <a:solidFill>
                <a:schemeClr val="accent2"/>
              </a:solidFill>
            </a:endParaRPr>
          </a:p>
        </p:txBody>
      </p:sp>
      <p:sp>
        <p:nvSpPr>
          <p:cNvPr id="1014" name="Google Shape;1014;p110"/>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Stato</a:t>
            </a:r>
            <a:endParaRPr sz="1600">
              <a:solidFill>
                <a:schemeClr val="accent2"/>
              </a:solidFill>
            </a:endParaRPr>
          </a:p>
        </p:txBody>
      </p:sp>
      <p:sp>
        <p:nvSpPr>
          <p:cNvPr id="1015" name="Google Shape;1015;p110"/>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Collisioni</a:t>
            </a:r>
            <a:endParaRPr sz="1600">
              <a:solidFill>
                <a:schemeClr val="accent2"/>
              </a:solidFill>
            </a:endParaRPr>
          </a:p>
        </p:txBody>
      </p:sp>
      <p:sp>
        <p:nvSpPr>
          <p:cNvPr id="1016" name="Google Shape;1016;p110"/>
          <p:cNvSpPr txBox="1"/>
          <p:nvPr>
            <p:ph idx="1" type="body"/>
          </p:nvPr>
        </p:nvSpPr>
        <p:spPr>
          <a:xfrm>
            <a:off x="1547975" y="4033200"/>
            <a:ext cx="2098200" cy="797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Grafica e musica?</a:t>
            </a:r>
            <a:endParaRPr sz="1600">
              <a:solidFill>
                <a:schemeClr val="accent2"/>
              </a:solidFill>
            </a:endParaRPr>
          </a:p>
        </p:txBody>
      </p:sp>
      <p:pic>
        <p:nvPicPr>
          <p:cNvPr id="1017" name="Google Shape;1017;p110"/>
          <p:cNvPicPr preferRelativeResize="0"/>
          <p:nvPr/>
        </p:nvPicPr>
        <p:blipFill>
          <a:blip r:embed="rId12">
            <a:alphaModFix/>
          </a:blip>
          <a:stretch>
            <a:fillRect/>
          </a:stretch>
        </p:blipFill>
        <p:spPr>
          <a:xfrm>
            <a:off x="4410975" y="4124175"/>
            <a:ext cx="85725" cy="123825"/>
          </a:xfrm>
          <a:prstGeom prst="rect">
            <a:avLst/>
          </a:prstGeom>
          <a:noFill/>
          <a:ln>
            <a:noFill/>
          </a:ln>
        </p:spPr>
      </p:pic>
      <p:grpSp>
        <p:nvGrpSpPr>
          <p:cNvPr id="1018" name="Google Shape;1018;p110"/>
          <p:cNvGrpSpPr/>
          <p:nvPr/>
        </p:nvGrpSpPr>
        <p:grpSpPr>
          <a:xfrm>
            <a:off x="3971100" y="2184513"/>
            <a:ext cx="962738" cy="438163"/>
            <a:chOff x="3971100" y="2184513"/>
            <a:chExt cx="962738" cy="438163"/>
          </a:xfrm>
        </p:grpSpPr>
        <p:grpSp>
          <p:nvGrpSpPr>
            <p:cNvPr id="1019" name="Google Shape;1019;p110"/>
            <p:cNvGrpSpPr/>
            <p:nvPr/>
          </p:nvGrpSpPr>
          <p:grpSpPr>
            <a:xfrm>
              <a:off x="4495688" y="2184513"/>
              <a:ext cx="438150" cy="438150"/>
              <a:chOff x="4352913" y="2942825"/>
              <a:chExt cx="438150" cy="438150"/>
            </a:xfrm>
          </p:grpSpPr>
          <p:pic>
            <p:nvPicPr>
              <p:cNvPr id="1020" name="Google Shape;1020;p110"/>
              <p:cNvPicPr preferRelativeResize="0"/>
              <p:nvPr/>
            </p:nvPicPr>
            <p:blipFill>
              <a:blip r:embed="rId13">
                <a:alphaModFix/>
              </a:blip>
              <a:stretch>
                <a:fillRect/>
              </a:stretch>
            </p:blipFill>
            <p:spPr>
              <a:xfrm>
                <a:off x="4352913" y="2942825"/>
                <a:ext cx="438150" cy="438150"/>
              </a:xfrm>
              <a:prstGeom prst="rect">
                <a:avLst/>
              </a:prstGeom>
              <a:noFill/>
              <a:ln>
                <a:noFill/>
              </a:ln>
            </p:spPr>
          </p:pic>
          <p:pic>
            <p:nvPicPr>
              <p:cNvPr id="1021" name="Google Shape;1021;p110"/>
              <p:cNvPicPr preferRelativeResize="0"/>
              <p:nvPr/>
            </p:nvPicPr>
            <p:blipFill>
              <a:blip r:embed="rId14">
                <a:alphaModFix/>
              </a:blip>
              <a:stretch>
                <a:fillRect/>
              </a:stretch>
            </p:blipFill>
            <p:spPr>
              <a:xfrm>
                <a:off x="4396100" y="3056613"/>
                <a:ext cx="152400" cy="152400"/>
              </a:xfrm>
              <a:prstGeom prst="rect">
                <a:avLst/>
              </a:prstGeom>
              <a:noFill/>
              <a:ln>
                <a:noFill/>
              </a:ln>
            </p:spPr>
          </p:pic>
          <p:pic>
            <p:nvPicPr>
              <p:cNvPr id="1022" name="Google Shape;1022;p110"/>
              <p:cNvPicPr preferRelativeResize="0"/>
              <p:nvPr/>
            </p:nvPicPr>
            <p:blipFill>
              <a:blip r:embed="rId14">
                <a:alphaModFix/>
              </a:blip>
              <a:stretch>
                <a:fillRect/>
              </a:stretch>
            </p:blipFill>
            <p:spPr>
              <a:xfrm>
                <a:off x="4588675" y="2972875"/>
                <a:ext cx="152400" cy="152400"/>
              </a:xfrm>
              <a:prstGeom prst="rect">
                <a:avLst/>
              </a:prstGeom>
              <a:noFill/>
              <a:ln>
                <a:noFill/>
              </a:ln>
            </p:spPr>
          </p:pic>
          <p:pic>
            <p:nvPicPr>
              <p:cNvPr id="1023" name="Google Shape;1023;p110"/>
              <p:cNvPicPr preferRelativeResize="0"/>
              <p:nvPr/>
            </p:nvPicPr>
            <p:blipFill>
              <a:blip r:embed="rId14">
                <a:alphaModFix/>
              </a:blip>
              <a:stretch>
                <a:fillRect/>
              </a:stretch>
            </p:blipFill>
            <p:spPr>
              <a:xfrm>
                <a:off x="4588675" y="3143675"/>
                <a:ext cx="152400" cy="152400"/>
              </a:xfrm>
              <a:prstGeom prst="rect">
                <a:avLst/>
              </a:prstGeom>
              <a:noFill/>
              <a:ln>
                <a:noFill/>
              </a:ln>
            </p:spPr>
          </p:pic>
        </p:grpSp>
        <p:pic>
          <p:nvPicPr>
            <p:cNvPr id="1024" name="Google Shape;1024;p110"/>
            <p:cNvPicPr preferRelativeResize="0"/>
            <p:nvPr/>
          </p:nvPicPr>
          <p:blipFill rotWithShape="1">
            <a:blip r:embed="rId15">
              <a:alphaModFix/>
            </a:blip>
            <a:srcRect b="2917" l="1333" r="2706" t="3273"/>
            <a:stretch/>
          </p:blipFill>
          <p:spPr>
            <a:xfrm>
              <a:off x="3971100" y="2184525"/>
              <a:ext cx="444725" cy="438150"/>
            </a:xfrm>
            <a:prstGeom prst="rect">
              <a:avLst/>
            </a:prstGeom>
            <a:noFill/>
            <a:ln>
              <a:noFill/>
            </a:ln>
          </p:spPr>
        </p:pic>
      </p:grpSp>
      <p:sp>
        <p:nvSpPr>
          <p:cNvPr id="1025" name="Google Shape;1025;p110"/>
          <p:cNvSpPr txBox="1"/>
          <p:nvPr>
            <p:ph idx="1" type="body"/>
          </p:nvPr>
        </p:nvSpPr>
        <p:spPr>
          <a:xfrm>
            <a:off x="5648475" y="3181662"/>
            <a:ext cx="2098200" cy="797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Interazioni </a:t>
            </a:r>
            <a:endParaRPr sz="1600">
              <a:solidFill>
                <a:schemeClr val="accen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9" name="Shape 1029"/>
        <p:cNvGrpSpPr/>
        <p:nvPr/>
      </p:nvGrpSpPr>
      <p:grpSpPr>
        <a:xfrm>
          <a:off x="0" y="0"/>
          <a:ext cx="0" cy="0"/>
          <a:chOff x="0" y="0"/>
          <a:chExt cx="0" cy="0"/>
        </a:xfrm>
      </p:grpSpPr>
      <p:sp>
        <p:nvSpPr>
          <p:cNvPr id="1030" name="Google Shape;1030;p111"/>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ASSETS</a:t>
            </a:r>
            <a:endParaRPr/>
          </a:p>
        </p:txBody>
      </p:sp>
      <p:sp>
        <p:nvSpPr>
          <p:cNvPr id="1031" name="Google Shape;1031;p111"/>
          <p:cNvSpPr txBox="1"/>
          <p:nvPr>
            <p:ph idx="1" type="body"/>
          </p:nvPr>
        </p:nvSpPr>
        <p:spPr>
          <a:xfrm>
            <a:off x="4165225" y="3171550"/>
            <a:ext cx="4392600" cy="13014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it" sz="1500"/>
              <a:t>Caricare immagini</a:t>
            </a:r>
            <a:r>
              <a:rPr lang="it" sz="1500"/>
              <a:t>.</a:t>
            </a:r>
            <a:endParaRPr sz="1500"/>
          </a:p>
          <a:p>
            <a:pPr indent="-323850" lvl="0" marL="457200" rtl="0" algn="l">
              <a:spcBef>
                <a:spcPts val="0"/>
              </a:spcBef>
              <a:spcAft>
                <a:spcPts val="0"/>
              </a:spcAft>
              <a:buClr>
                <a:schemeClr val="lt1"/>
              </a:buClr>
              <a:buSzPts val="1500"/>
              <a:buChar char="❙"/>
            </a:pPr>
            <a:r>
              <a:rPr lang="it" sz="1500"/>
              <a:t>Riprodurre animazioni.</a:t>
            </a:r>
            <a:endParaRPr sz="1500"/>
          </a:p>
          <a:p>
            <a:pPr indent="-323850" lvl="0" marL="457200" rtl="0" algn="l">
              <a:spcBef>
                <a:spcPts val="0"/>
              </a:spcBef>
              <a:spcAft>
                <a:spcPts val="0"/>
              </a:spcAft>
              <a:buClr>
                <a:schemeClr val="lt1"/>
              </a:buClr>
              <a:buSzPts val="1500"/>
              <a:buChar char="❙"/>
            </a:pPr>
            <a:r>
              <a:rPr lang="it" sz="1500"/>
              <a:t>Riprodurre suoni.</a:t>
            </a:r>
            <a:endParaRPr sz="1500"/>
          </a:p>
          <a:p>
            <a:pPr indent="-323850" lvl="0" marL="457200" rtl="0" algn="l">
              <a:spcBef>
                <a:spcPts val="0"/>
              </a:spcBef>
              <a:spcAft>
                <a:spcPts val="0"/>
              </a:spcAft>
              <a:buClr>
                <a:schemeClr val="lt1"/>
              </a:buClr>
              <a:buSzPts val="1500"/>
              <a:buChar char="❙"/>
            </a:pPr>
            <a:r>
              <a:rPr lang="it" sz="1500"/>
              <a:t>Scrivere testi.</a:t>
            </a:r>
            <a:endParaRPr sz="1500"/>
          </a:p>
        </p:txBody>
      </p:sp>
      <p:pic>
        <p:nvPicPr>
          <p:cNvPr id="1032" name="Google Shape;1032;p111"/>
          <p:cNvPicPr preferRelativeResize="0"/>
          <p:nvPr/>
        </p:nvPicPr>
        <p:blipFill rotWithShape="1">
          <a:blip r:embed="rId3">
            <a:alphaModFix/>
          </a:blip>
          <a:srcRect b="3669" l="0" r="0" t="5717"/>
          <a:stretch/>
        </p:blipFill>
        <p:spPr>
          <a:xfrm>
            <a:off x="4317475" y="259088"/>
            <a:ext cx="4088101" cy="27782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2"/>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1038" name="Google Shape;1038;p112"/>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1039" name="Google Shape;1039;p112"/>
          <p:cNvSpPr txBox="1"/>
          <p:nvPr>
            <p:ph idx="1" type="body"/>
          </p:nvPr>
        </p:nvSpPr>
        <p:spPr>
          <a:xfrm>
            <a:off x="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800">
                <a:solidFill>
                  <a:srgbClr val="CC7832"/>
                </a:solidFill>
                <a:highlight>
                  <a:srgbClr val="2B2B2B"/>
                </a:highlight>
                <a:latin typeface="Courier New"/>
                <a:ea typeface="Courier New"/>
                <a:cs typeface="Courier New"/>
                <a:sym typeface="Courier New"/>
              </a:rPr>
              <a:t>class </a:t>
            </a:r>
            <a:r>
              <a:rPr lang="it" sz="800">
                <a:solidFill>
                  <a:srgbClr val="A9B7C6"/>
                </a:solidFill>
                <a:highlight>
                  <a:srgbClr val="2B2B2B"/>
                </a:highlight>
                <a:latin typeface="Courier New"/>
                <a:ea typeface="Courier New"/>
                <a:cs typeface="Courier New"/>
                <a:sym typeface="Courier New"/>
              </a:rPr>
              <a:t>Spritesheet:</a:t>
            </a:r>
            <a:br>
              <a:rPr lang="it" sz="800">
                <a:solidFill>
                  <a:srgbClr val="A9B7C6"/>
                </a:solidFill>
                <a:highlight>
                  <a:srgbClr val="2B2B2B"/>
                </a:highlight>
                <a:latin typeface="Courier New"/>
                <a:ea typeface="Courier New"/>
                <a:cs typeface="Courier New"/>
                <a:sym typeface="Courier New"/>
              </a:rPr>
            </a:br>
            <a:br>
              <a:rPr lang="it" sz="800">
                <a:solidFill>
                  <a:srgbClr val="A9B7C6"/>
                </a:solidFill>
                <a:highlight>
                  <a:srgbClr val="2B2B2B"/>
                </a:highlight>
                <a:latin typeface="Courier New"/>
                <a:ea typeface="Courier New"/>
                <a:cs typeface="Courier New"/>
                <a:sym typeface="Courier New"/>
              </a:rPr>
            </a:br>
            <a:r>
              <a:rPr i="1" lang="it" sz="800">
                <a:solidFill>
                  <a:srgbClr val="629755"/>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def </a:t>
            </a:r>
            <a:r>
              <a:rPr lang="it" sz="800">
                <a:solidFill>
                  <a:srgbClr val="B200B2"/>
                </a:solidFill>
                <a:highlight>
                  <a:srgbClr val="2B2B2B"/>
                </a:highlight>
                <a:latin typeface="Courier New"/>
                <a:ea typeface="Courier New"/>
                <a:cs typeface="Courier New"/>
                <a:sym typeface="Courier New"/>
              </a:rPr>
              <a:t>__init__</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filename: </a:t>
            </a:r>
            <a:r>
              <a:rPr lang="it" sz="800">
                <a:solidFill>
                  <a:srgbClr val="8888C6"/>
                </a:solidFill>
                <a:highlight>
                  <a:srgbClr val="2B2B2B"/>
                </a:highlight>
                <a:latin typeface="Courier New"/>
                <a:ea typeface="Courier New"/>
                <a:cs typeface="Courier New"/>
                <a:sym typeface="Courier New"/>
              </a:rPr>
              <a:t>str</a:t>
            </a:r>
            <a:r>
              <a:rPr lang="it" sz="800">
                <a:solidFill>
                  <a:srgbClr val="A9B7C6"/>
                </a:solidFill>
                <a:highlight>
                  <a:srgbClr val="2B2B2B"/>
                </a:highlight>
                <a:latin typeface="Courier New"/>
                <a:ea typeface="Courier New"/>
                <a:cs typeface="Courier New"/>
                <a:sym typeface="Courier New"/>
              </a:rPr>
              <a:t>):</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.sheet = pg.image.load(filename).convert_alpha()</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size_x</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size_y =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.sheet.get_size()</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.rows = size_y // </a:t>
            </a:r>
            <a:r>
              <a:rPr lang="it" sz="800">
                <a:solidFill>
                  <a:srgbClr val="A9B7C6"/>
                </a:solidFill>
                <a:highlight>
                  <a:srgbClr val="2B2B2B"/>
                </a:highlight>
                <a:latin typeface="Courier New"/>
                <a:ea typeface="Courier New"/>
                <a:cs typeface="Courier New"/>
                <a:sym typeface="Courier New"/>
              </a:rPr>
              <a:t>TILESIZE</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.cols = size_x // TILESIZE</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800">
                <a:solidFill>
                  <a:srgbClr val="A9B7C6"/>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img_at</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col: </a:t>
            </a:r>
            <a:r>
              <a:rPr lang="it" sz="800">
                <a:solidFill>
                  <a:srgbClr val="8888C6"/>
                </a:solidFill>
                <a:highlight>
                  <a:srgbClr val="2B2B2B"/>
                </a:highlight>
                <a:latin typeface="Courier New"/>
                <a:ea typeface="Courier New"/>
                <a:cs typeface="Courier New"/>
                <a:sym typeface="Courier New"/>
              </a:rPr>
              <a:t>int</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row: </a:t>
            </a:r>
            <a:r>
              <a:rPr lang="it" sz="800">
                <a:solidFill>
                  <a:srgbClr val="8888C6"/>
                </a:solidFill>
                <a:highlight>
                  <a:srgbClr val="2B2B2B"/>
                </a:highlight>
                <a:latin typeface="Courier New"/>
                <a:ea typeface="Courier New"/>
                <a:cs typeface="Courier New"/>
                <a:sym typeface="Courier New"/>
              </a:rPr>
              <a:t>int</a:t>
            </a:r>
            <a:r>
              <a:rPr lang="it" sz="800">
                <a:solidFill>
                  <a:srgbClr val="A9B7C6"/>
                </a:solidFill>
                <a:highlight>
                  <a:srgbClr val="2B2B2B"/>
                </a:highlight>
                <a:latin typeface="Courier New"/>
                <a:ea typeface="Courier New"/>
                <a:cs typeface="Courier New"/>
                <a:sym typeface="Courier New"/>
              </a:rPr>
              <a:t>) -&gt; pg.Surface:</a:t>
            </a:r>
            <a:br>
              <a:rPr i="1" lang="it" sz="800">
                <a:solidFill>
                  <a:srgbClr val="629755"/>
                </a:solidFill>
                <a:highlight>
                  <a:srgbClr val="2B2B2B"/>
                </a:highlight>
                <a:latin typeface="Courier New"/>
                <a:ea typeface="Courier New"/>
                <a:cs typeface="Courier New"/>
                <a:sym typeface="Courier New"/>
              </a:rPr>
            </a:br>
            <a:r>
              <a:rPr i="1" lang="it" sz="800">
                <a:solidFill>
                  <a:srgbClr val="629755"/>
                </a:solidFill>
                <a:highlight>
                  <a:srgbClr val="2B2B2B"/>
                </a:highlight>
                <a:latin typeface="Courier New"/>
                <a:ea typeface="Courier New"/>
                <a:cs typeface="Courier New"/>
                <a:sym typeface="Courier New"/>
              </a:rPr>
              <a:t>        </a:t>
            </a:r>
            <a:r>
              <a:rPr lang="it" sz="800">
                <a:solidFill>
                  <a:srgbClr val="808080"/>
                </a:solidFill>
                <a:highlight>
                  <a:srgbClr val="2B2B2B"/>
                </a:highlight>
                <a:latin typeface="Courier New"/>
                <a:ea typeface="Courier New"/>
                <a:cs typeface="Courier New"/>
                <a:sym typeface="Courier New"/>
              </a:rPr>
              <a:t># Restituisce il tile alle coordinate specificate.</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800">
                <a:solidFill>
                  <a:srgbClr val="A9B7C6"/>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images_at_col</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col: </a:t>
            </a:r>
            <a:r>
              <a:rPr lang="it" sz="800">
                <a:solidFill>
                  <a:srgbClr val="8888C6"/>
                </a:solidFill>
                <a:highlight>
                  <a:srgbClr val="2B2B2B"/>
                </a:highlight>
                <a:latin typeface="Courier New"/>
                <a:ea typeface="Courier New"/>
                <a:cs typeface="Courier New"/>
                <a:sym typeface="Courier New"/>
              </a:rPr>
              <a:t>int</a:t>
            </a:r>
            <a:r>
              <a:rPr lang="it" sz="800">
                <a:solidFill>
                  <a:srgbClr val="A9B7C6"/>
                </a:solidFill>
                <a:highlight>
                  <a:srgbClr val="2B2B2B"/>
                </a:highlight>
                <a:latin typeface="Courier New"/>
                <a:ea typeface="Courier New"/>
                <a:cs typeface="Courier New"/>
                <a:sym typeface="Courier New"/>
              </a:rPr>
              <a:t>) -&gt; </a:t>
            </a:r>
            <a:r>
              <a:rPr lang="it" sz="800">
                <a:solidFill>
                  <a:srgbClr val="8888C6"/>
                </a:solidFill>
                <a:highlight>
                  <a:srgbClr val="2B2B2B"/>
                </a:highlight>
                <a:latin typeface="Courier New"/>
                <a:ea typeface="Courier New"/>
                <a:cs typeface="Courier New"/>
                <a:sym typeface="Courier New"/>
              </a:rPr>
              <a:t>list</a:t>
            </a:r>
            <a:r>
              <a:rPr lang="it" sz="800">
                <a:solidFill>
                  <a:srgbClr val="A9B7C6"/>
                </a:solidFill>
                <a:highlight>
                  <a:srgbClr val="2B2B2B"/>
                </a:highlight>
                <a:latin typeface="Courier New"/>
                <a:ea typeface="Courier New"/>
                <a:cs typeface="Courier New"/>
                <a:sym typeface="Courier New"/>
              </a:rPr>
              <a:t>[pg.Surface]:</a:t>
            </a:r>
            <a:br>
              <a:rPr i="1" lang="it" sz="800">
                <a:solidFill>
                  <a:srgbClr val="629755"/>
                </a:solidFill>
                <a:highlight>
                  <a:srgbClr val="2B2B2B"/>
                </a:highlight>
                <a:latin typeface="Courier New"/>
                <a:ea typeface="Courier New"/>
                <a:cs typeface="Courier New"/>
                <a:sym typeface="Courier New"/>
              </a:rPr>
            </a:br>
            <a:r>
              <a:rPr i="1" lang="it" sz="800">
                <a:solidFill>
                  <a:srgbClr val="629755"/>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return </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.img_at(col</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row) </a:t>
            </a:r>
            <a:r>
              <a:rPr lang="it" sz="800">
                <a:solidFill>
                  <a:srgbClr val="CC7832"/>
                </a:solidFill>
                <a:highlight>
                  <a:srgbClr val="2B2B2B"/>
                </a:highlight>
                <a:latin typeface="Courier New"/>
                <a:ea typeface="Courier New"/>
                <a:cs typeface="Courier New"/>
                <a:sym typeface="Courier New"/>
              </a:rPr>
              <a:t>for </a:t>
            </a:r>
            <a:r>
              <a:rPr lang="it" sz="800">
                <a:solidFill>
                  <a:srgbClr val="A9B7C6"/>
                </a:solidFill>
                <a:highlight>
                  <a:srgbClr val="2B2B2B"/>
                </a:highlight>
                <a:latin typeface="Courier New"/>
                <a:ea typeface="Courier New"/>
                <a:cs typeface="Courier New"/>
                <a:sym typeface="Courier New"/>
              </a:rPr>
              <a:t>row </a:t>
            </a:r>
            <a:r>
              <a:rPr lang="it" sz="800">
                <a:solidFill>
                  <a:srgbClr val="CC7832"/>
                </a:solidFill>
                <a:highlight>
                  <a:srgbClr val="2B2B2B"/>
                </a:highlight>
                <a:latin typeface="Courier New"/>
                <a:ea typeface="Courier New"/>
                <a:cs typeface="Courier New"/>
                <a:sym typeface="Courier New"/>
              </a:rPr>
              <a:t>in </a:t>
            </a:r>
            <a:r>
              <a:rPr lang="it" sz="800">
                <a:solidFill>
                  <a:srgbClr val="8888C6"/>
                </a:solidFill>
                <a:highlight>
                  <a:srgbClr val="2B2B2B"/>
                </a:highlight>
                <a:latin typeface="Courier New"/>
                <a:ea typeface="Courier New"/>
                <a:cs typeface="Courier New"/>
                <a:sym typeface="Courier New"/>
              </a:rPr>
              <a:t>range</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.rows)]</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br>
              <a:rPr lang="it" sz="800">
                <a:solidFill>
                  <a:srgbClr val="A9B7C6"/>
                </a:solidFill>
                <a:highlight>
                  <a:srgbClr val="2B2B2B"/>
                </a:highlight>
                <a:latin typeface="Courier New"/>
                <a:ea typeface="Courier New"/>
                <a:cs typeface="Courier New"/>
                <a:sym typeface="Courier New"/>
              </a:rPr>
            </a:br>
            <a:br>
              <a:rPr lang="it" sz="800">
                <a:solidFill>
                  <a:srgbClr val="A9B7C6"/>
                </a:solidFill>
                <a:highlight>
                  <a:srgbClr val="2B2B2B"/>
                </a:highlight>
                <a:latin typeface="Courier New"/>
                <a:ea typeface="Courier New"/>
                <a:cs typeface="Courier New"/>
                <a:sym typeface="Courier New"/>
              </a:rPr>
            </a:br>
            <a:endParaRPr sz="800">
              <a:solidFill>
                <a:srgbClr val="CC7832"/>
              </a:solidFill>
              <a:highlight>
                <a:srgbClr val="2B2B2B"/>
              </a:highlight>
              <a:latin typeface="Courier New"/>
              <a:ea typeface="Courier New"/>
              <a:cs typeface="Courier New"/>
              <a:sym typeface="Courier New"/>
            </a:endParaRPr>
          </a:p>
        </p:txBody>
      </p:sp>
      <p:sp>
        <p:nvSpPr>
          <p:cNvPr id="1040" name="Google Shape;1040;p112"/>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rPr lang="it" sz="800">
                <a:solidFill>
                  <a:srgbClr val="808080"/>
                </a:solidFill>
                <a:highlight>
                  <a:srgbClr val="2B2B2B"/>
                </a:highlight>
                <a:latin typeface="Courier New"/>
                <a:ea typeface="Courier New"/>
                <a:cs typeface="Courier New"/>
                <a:sym typeface="Courier New"/>
              </a:rPr>
              <a:t># Classe derivata da Sprite.</a:t>
            </a:r>
            <a:br>
              <a:rPr lang="it" sz="800">
                <a:solidFill>
                  <a:srgbClr val="CC7832"/>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def </a:t>
            </a:r>
            <a:r>
              <a:rPr lang="it" sz="800">
                <a:solidFill>
                  <a:srgbClr val="B200B2"/>
                </a:solidFill>
                <a:highlight>
                  <a:srgbClr val="2B2B2B"/>
                </a:highlight>
                <a:latin typeface="Courier New"/>
                <a:ea typeface="Courier New"/>
                <a:cs typeface="Courier New"/>
                <a:sym typeface="Courier New"/>
              </a:rPr>
              <a:t>__init__</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434343"/>
                </a:highlight>
                <a:latin typeface="Courier New"/>
                <a:ea typeface="Courier New"/>
                <a:cs typeface="Courier New"/>
                <a:sym typeface="Courier New"/>
              </a:rPr>
              <a:t>...</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*args</a:t>
            </a:r>
            <a:r>
              <a:rPr lang="it" sz="800">
                <a:solidFill>
                  <a:srgbClr val="A9B7C6"/>
                </a:solidFill>
                <a:highlight>
                  <a:srgbClr val="2B2B2B"/>
                </a:highlight>
                <a:latin typeface="Courier New"/>
                <a:ea typeface="Courier New"/>
                <a:cs typeface="Courier New"/>
                <a:sym typeface="Courier New"/>
              </a:rPr>
              <a:t>): </a:t>
            </a:r>
            <a:r>
              <a:rPr lang="it" sz="800">
                <a:solidFill>
                  <a:srgbClr val="A9B7C6"/>
                </a:solidFill>
                <a:highlight>
                  <a:srgbClr val="434343"/>
                </a:highlight>
                <a:latin typeface="Courier New"/>
                <a:ea typeface="Courier New"/>
                <a:cs typeface="Courier New"/>
                <a:sym typeface="Courier New"/>
              </a:rPr>
              <a:t>...</a:t>
            </a:r>
            <a:br>
              <a:rPr lang="it" sz="800">
                <a:solidFill>
                  <a:srgbClr val="A9B7C6"/>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.movement_animations =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._init_animations()</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.set_animation(</a:t>
            </a:r>
            <a:r>
              <a:rPr lang="it" sz="800">
                <a:solidFill>
                  <a:srgbClr val="6A8759"/>
                </a:solidFill>
                <a:highlight>
                  <a:srgbClr val="2B2B2B"/>
                </a:highlight>
                <a:latin typeface="Courier New"/>
                <a:ea typeface="Courier New"/>
                <a:cs typeface="Courier New"/>
                <a:sym typeface="Courier New"/>
              </a:rPr>
              <a:t>"down"</a:t>
            </a:r>
            <a:r>
              <a:rPr lang="it" sz="800">
                <a:solidFill>
                  <a:srgbClr val="A9B7C6"/>
                </a:solidFill>
                <a:highlight>
                  <a:srgbClr val="2B2B2B"/>
                </a:highlight>
                <a:latin typeface="Courier New"/>
                <a:ea typeface="Courier New"/>
                <a:cs typeface="Courier New"/>
                <a:sym typeface="Courier New"/>
              </a:rPr>
              <a:t>)</a:t>
            </a:r>
            <a:br>
              <a:rPr lang="it" sz="800">
                <a:solidFill>
                  <a:srgbClr val="A9B7C6"/>
                </a:solidFill>
                <a:highlight>
                  <a:srgbClr val="2B2B2B"/>
                </a:highlight>
                <a:latin typeface="Courier New"/>
                <a:ea typeface="Courier New"/>
                <a:cs typeface="Courier New"/>
                <a:sym typeface="Courier New"/>
              </a:rPr>
            </a:br>
            <a:br>
              <a:rPr lang="it" sz="800">
                <a:solidFill>
                  <a:srgbClr val="BBB529"/>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_init_animations</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spritesheet = Tileset(</a:t>
            </a:r>
            <a:r>
              <a:rPr lang="it" sz="800">
                <a:solidFill>
                  <a:srgbClr val="6A8759"/>
                </a:solidFill>
                <a:highlight>
                  <a:srgbClr val="2B2B2B"/>
                </a:highlight>
                <a:latin typeface="Courier New"/>
                <a:ea typeface="Courier New"/>
                <a:cs typeface="Courier New"/>
                <a:sym typeface="Courier New"/>
              </a:rPr>
              <a:t>"assets/images/spritesheet.png"</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TILESIZE)</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return </a:t>
            </a:r>
            <a:r>
              <a:rPr lang="it" sz="800">
                <a:solidFill>
                  <a:srgbClr val="A9B7C6"/>
                </a:solidFill>
                <a:highlight>
                  <a:srgbClr val="2B2B2B"/>
                </a:highlight>
                <a:latin typeface="Courier New"/>
                <a:ea typeface="Courier New"/>
                <a:cs typeface="Courier New"/>
                <a:sym typeface="Courier New"/>
              </a:rPr>
              <a:t>{</a:t>
            </a:r>
            <a:r>
              <a:rPr lang="it" sz="800">
                <a:solidFill>
                  <a:srgbClr val="6A8759"/>
                </a:solidFill>
                <a:highlight>
                  <a:srgbClr val="2B2B2B"/>
                </a:highlight>
                <a:latin typeface="Courier New"/>
                <a:ea typeface="Courier New"/>
                <a:cs typeface="Courier New"/>
                <a:sym typeface="Courier New"/>
              </a:rPr>
              <a:t>"down"</a:t>
            </a:r>
            <a:r>
              <a:rPr lang="it" sz="800">
                <a:solidFill>
                  <a:srgbClr val="A9B7C6"/>
                </a:solidFill>
                <a:highlight>
                  <a:srgbClr val="2B2B2B"/>
                </a:highlight>
                <a:latin typeface="Courier New"/>
                <a:ea typeface="Courier New"/>
                <a:cs typeface="Courier New"/>
                <a:sym typeface="Courier New"/>
              </a:rPr>
              <a:t>: spritesheet.images_at_col(</a:t>
            </a:r>
            <a:r>
              <a:rPr lang="it" sz="800">
                <a:solidFill>
                  <a:srgbClr val="6897BB"/>
                </a:solidFill>
                <a:highlight>
                  <a:srgbClr val="2B2B2B"/>
                </a:highlight>
                <a:latin typeface="Courier New"/>
                <a:ea typeface="Courier New"/>
                <a:cs typeface="Courier New"/>
                <a:sym typeface="Courier New"/>
              </a:rPr>
              <a:t>0</a:t>
            </a:r>
            <a:r>
              <a:rPr lang="it" sz="800">
                <a:solidFill>
                  <a:srgbClr val="A9B7C6"/>
                </a:solidFill>
                <a:highlight>
                  <a:srgbClr val="2B2B2B"/>
                </a:highlight>
                <a:latin typeface="Courier New"/>
                <a:ea typeface="Courier New"/>
                <a:cs typeface="Courier New"/>
                <a:sym typeface="Courier New"/>
              </a:rPr>
              <a:t>)</a:t>
            </a:r>
            <a:r>
              <a:rPr lang="it" sz="800">
                <a:solidFill>
                  <a:srgbClr val="CC7832"/>
                </a:solidFill>
                <a:highlight>
                  <a:srgbClr val="2B2B2B"/>
                </a:highlight>
                <a:latin typeface="Courier New"/>
                <a:ea typeface="Courier New"/>
                <a:cs typeface="Courier New"/>
                <a:sym typeface="Courier New"/>
              </a:rPr>
              <a:t>,</a:t>
            </a:r>
            <a:br>
              <a:rPr lang="it" sz="800">
                <a:solidFill>
                  <a:srgbClr val="CC7832"/>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            </a:t>
            </a:r>
            <a:r>
              <a:rPr lang="it" sz="800">
                <a:solidFill>
                  <a:srgbClr val="6A8759"/>
                </a:solidFill>
                <a:highlight>
                  <a:srgbClr val="2B2B2B"/>
                </a:highlight>
                <a:latin typeface="Courier New"/>
                <a:ea typeface="Courier New"/>
                <a:cs typeface="Courier New"/>
                <a:sym typeface="Courier New"/>
              </a:rPr>
              <a:t>"up"</a:t>
            </a:r>
            <a:r>
              <a:rPr lang="it" sz="800">
                <a:solidFill>
                  <a:srgbClr val="A9B7C6"/>
                </a:solidFill>
                <a:highlight>
                  <a:srgbClr val="2B2B2B"/>
                </a:highlight>
                <a:latin typeface="Courier New"/>
                <a:ea typeface="Courier New"/>
                <a:cs typeface="Courier New"/>
                <a:sym typeface="Courier New"/>
              </a:rPr>
              <a:t>: spritesheet.images_at_col(</a:t>
            </a:r>
            <a:r>
              <a:rPr lang="it" sz="800">
                <a:solidFill>
                  <a:srgbClr val="6897BB"/>
                </a:solidFill>
                <a:highlight>
                  <a:srgbClr val="2B2B2B"/>
                </a:highlight>
                <a:latin typeface="Courier New"/>
                <a:ea typeface="Courier New"/>
                <a:cs typeface="Courier New"/>
                <a:sym typeface="Courier New"/>
              </a:rPr>
              <a:t>1</a:t>
            </a:r>
            <a:r>
              <a:rPr lang="it" sz="800">
                <a:solidFill>
                  <a:srgbClr val="A9B7C6"/>
                </a:solidFill>
                <a:highlight>
                  <a:srgbClr val="2B2B2B"/>
                </a:highlight>
                <a:latin typeface="Courier New"/>
                <a:ea typeface="Courier New"/>
                <a:cs typeface="Courier New"/>
                <a:sym typeface="Courier New"/>
              </a:rPr>
              <a:t>)</a:t>
            </a:r>
            <a:r>
              <a:rPr lang="it" sz="800">
                <a:solidFill>
                  <a:srgbClr val="CC7832"/>
                </a:solidFill>
                <a:highlight>
                  <a:srgbClr val="2B2B2B"/>
                </a:highlight>
                <a:latin typeface="Courier New"/>
                <a:ea typeface="Courier New"/>
                <a:cs typeface="Courier New"/>
                <a:sym typeface="Courier New"/>
              </a:rPr>
              <a:t>,</a:t>
            </a:r>
            <a:br>
              <a:rPr lang="it" sz="800">
                <a:solidFill>
                  <a:srgbClr val="CC7832"/>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            </a:t>
            </a:r>
            <a:r>
              <a:rPr lang="it" sz="800">
                <a:solidFill>
                  <a:srgbClr val="6A8759"/>
                </a:solidFill>
                <a:highlight>
                  <a:srgbClr val="2B2B2B"/>
                </a:highlight>
                <a:latin typeface="Courier New"/>
                <a:ea typeface="Courier New"/>
                <a:cs typeface="Courier New"/>
                <a:sym typeface="Courier New"/>
              </a:rPr>
              <a:t>"left"</a:t>
            </a:r>
            <a:r>
              <a:rPr lang="it" sz="800">
                <a:solidFill>
                  <a:srgbClr val="A9B7C6"/>
                </a:solidFill>
                <a:highlight>
                  <a:srgbClr val="2B2B2B"/>
                </a:highlight>
                <a:latin typeface="Courier New"/>
                <a:ea typeface="Courier New"/>
                <a:cs typeface="Courier New"/>
                <a:sym typeface="Courier New"/>
              </a:rPr>
              <a:t>: spritesheet.images_at_col(</a:t>
            </a:r>
            <a:r>
              <a:rPr lang="it" sz="800">
                <a:solidFill>
                  <a:srgbClr val="6897BB"/>
                </a:solidFill>
                <a:highlight>
                  <a:srgbClr val="2B2B2B"/>
                </a:highlight>
                <a:latin typeface="Courier New"/>
                <a:ea typeface="Courier New"/>
                <a:cs typeface="Courier New"/>
                <a:sym typeface="Courier New"/>
              </a:rPr>
              <a:t>2</a:t>
            </a:r>
            <a:r>
              <a:rPr lang="it" sz="800">
                <a:solidFill>
                  <a:srgbClr val="A9B7C6"/>
                </a:solidFill>
                <a:highlight>
                  <a:srgbClr val="2B2B2B"/>
                </a:highlight>
                <a:latin typeface="Courier New"/>
                <a:ea typeface="Courier New"/>
                <a:cs typeface="Courier New"/>
                <a:sym typeface="Courier New"/>
              </a:rPr>
              <a:t>)</a:t>
            </a:r>
            <a:r>
              <a:rPr lang="it" sz="800">
                <a:solidFill>
                  <a:srgbClr val="CC7832"/>
                </a:solidFill>
                <a:highlight>
                  <a:srgbClr val="2B2B2B"/>
                </a:highlight>
                <a:latin typeface="Courier New"/>
                <a:ea typeface="Courier New"/>
                <a:cs typeface="Courier New"/>
                <a:sym typeface="Courier New"/>
              </a:rPr>
              <a:t>,</a:t>
            </a:r>
            <a:br>
              <a:rPr lang="it" sz="800">
                <a:solidFill>
                  <a:srgbClr val="CC7832"/>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            </a:t>
            </a:r>
            <a:r>
              <a:rPr lang="it" sz="800">
                <a:solidFill>
                  <a:srgbClr val="6A8759"/>
                </a:solidFill>
                <a:highlight>
                  <a:srgbClr val="2B2B2B"/>
                </a:highlight>
                <a:latin typeface="Courier New"/>
                <a:ea typeface="Courier New"/>
                <a:cs typeface="Courier New"/>
                <a:sym typeface="Courier New"/>
              </a:rPr>
              <a:t>"right"</a:t>
            </a:r>
            <a:r>
              <a:rPr lang="it" sz="800">
                <a:solidFill>
                  <a:srgbClr val="A9B7C6"/>
                </a:solidFill>
                <a:highlight>
                  <a:srgbClr val="2B2B2B"/>
                </a:highlight>
                <a:latin typeface="Courier New"/>
                <a:ea typeface="Courier New"/>
                <a:cs typeface="Courier New"/>
                <a:sym typeface="Courier New"/>
              </a:rPr>
              <a:t>: spritesheet.images_at_col(</a:t>
            </a:r>
            <a:r>
              <a:rPr lang="it" sz="800">
                <a:solidFill>
                  <a:srgbClr val="6897BB"/>
                </a:solidFill>
                <a:highlight>
                  <a:srgbClr val="2B2B2B"/>
                </a:highlight>
                <a:latin typeface="Courier New"/>
                <a:ea typeface="Courier New"/>
                <a:cs typeface="Courier New"/>
                <a:sym typeface="Courier New"/>
              </a:rPr>
              <a:t>3</a:t>
            </a:r>
            <a:r>
              <a:rPr lang="it" sz="800">
                <a:solidFill>
                  <a:srgbClr val="A9B7C6"/>
                </a:solidFill>
                <a:highlight>
                  <a:srgbClr val="2B2B2B"/>
                </a:highlight>
                <a:latin typeface="Courier New"/>
                <a:ea typeface="Courier New"/>
                <a:cs typeface="Courier New"/>
                <a:sym typeface="Courier New"/>
              </a:rPr>
              <a:t>)}</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set_animation</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animation: </a:t>
            </a:r>
            <a:r>
              <a:rPr lang="it" sz="800">
                <a:solidFill>
                  <a:srgbClr val="8888C6"/>
                </a:solidFill>
                <a:highlight>
                  <a:srgbClr val="2B2B2B"/>
                </a:highlight>
                <a:latin typeface="Courier New"/>
                <a:ea typeface="Courier New"/>
                <a:cs typeface="Courier New"/>
                <a:sym typeface="Courier New"/>
              </a:rPr>
              <a:t>str</a:t>
            </a:r>
            <a:r>
              <a:rPr lang="it" sz="800">
                <a:solidFill>
                  <a:srgbClr val="A9B7C6"/>
                </a:solidFill>
                <a:highlight>
                  <a:srgbClr val="2B2B2B"/>
                </a:highlight>
                <a:latin typeface="Courier New"/>
                <a:ea typeface="Courier New"/>
                <a:cs typeface="Courier New"/>
                <a:sym typeface="Courier New"/>
              </a:rPr>
              <a:t>):</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.animation: </a:t>
            </a:r>
            <a:r>
              <a:rPr lang="it" sz="800">
                <a:solidFill>
                  <a:srgbClr val="8888C6"/>
                </a:solidFill>
                <a:highlight>
                  <a:srgbClr val="2B2B2B"/>
                </a:highlight>
                <a:latin typeface="Courier New"/>
                <a:ea typeface="Courier New"/>
                <a:cs typeface="Courier New"/>
                <a:sym typeface="Courier New"/>
              </a:rPr>
              <a:t>list</a:t>
            </a:r>
            <a:r>
              <a:rPr lang="it" sz="800">
                <a:solidFill>
                  <a:srgbClr val="A9B7C6"/>
                </a:solidFill>
                <a:highlight>
                  <a:srgbClr val="2B2B2B"/>
                </a:highlight>
                <a:latin typeface="Courier New"/>
                <a:ea typeface="Courier New"/>
                <a:cs typeface="Courier New"/>
                <a:sym typeface="Courier New"/>
              </a:rPr>
              <a:t>[pg.Surface] =</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.movement_animations[animation]</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.current_animation_idx = </a:t>
            </a:r>
            <a:r>
              <a:rPr lang="it" sz="800">
                <a:solidFill>
                  <a:srgbClr val="6897BB"/>
                </a:solidFill>
                <a:highlight>
                  <a:srgbClr val="2B2B2B"/>
                </a:highlight>
                <a:latin typeface="Courier New"/>
                <a:ea typeface="Courier New"/>
                <a:cs typeface="Courier New"/>
                <a:sym typeface="Courier New"/>
              </a:rPr>
              <a:t>0</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update</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CC7832"/>
                </a:solidFill>
                <a:highlight>
                  <a:srgbClr val="2B2B2B"/>
                </a:highlight>
                <a:latin typeface="Courier New"/>
                <a:ea typeface="Courier New"/>
                <a:cs typeface="Courier New"/>
                <a:sym typeface="Courier New"/>
              </a:rPr>
              <a:t>, </a:t>
            </a:r>
            <a:r>
              <a:rPr lang="it" sz="800">
                <a:solidFill>
                  <a:srgbClr val="A9B7C6"/>
                </a:solidFill>
                <a:highlight>
                  <a:srgbClr val="2B2B2B"/>
                </a:highlight>
                <a:latin typeface="Courier New"/>
                <a:ea typeface="Courier New"/>
                <a:cs typeface="Courier New"/>
                <a:sym typeface="Courier New"/>
              </a:rPr>
              <a:t>dt): </a:t>
            </a:r>
            <a:r>
              <a:rPr lang="it" sz="800">
                <a:solidFill>
                  <a:srgbClr val="A9B7C6"/>
                </a:solidFill>
                <a:highlight>
                  <a:srgbClr val="434343"/>
                </a:highlight>
                <a:latin typeface="Courier New"/>
                <a:ea typeface="Courier New"/>
                <a:cs typeface="Courier New"/>
                <a:sym typeface="Courier New"/>
              </a:rPr>
              <a:t>...</a:t>
            </a:r>
            <a:br>
              <a:rPr lang="it" sz="800">
                <a:solidFill>
                  <a:srgbClr val="94558D"/>
                </a:solidFill>
                <a:highlight>
                  <a:srgbClr val="2B2B2B"/>
                </a:highlight>
                <a:latin typeface="Courier New"/>
                <a:ea typeface="Courier New"/>
                <a:cs typeface="Courier New"/>
                <a:sym typeface="Courier New"/>
              </a:rPr>
            </a:br>
            <a:r>
              <a:rPr lang="it" sz="800">
                <a:solidFill>
                  <a:srgbClr val="94558D"/>
                </a:solidFill>
                <a:highlight>
                  <a:srgbClr val="2B2B2B"/>
                </a:highlight>
                <a:latin typeface="Courier New"/>
                <a:ea typeface="Courier New"/>
                <a:cs typeface="Courier New"/>
                <a:sym typeface="Courier New"/>
              </a:rPr>
              <a:t>    </a:t>
            </a:r>
            <a:r>
              <a:rPr lang="it" sz="800">
                <a:solidFill>
                  <a:srgbClr val="808080"/>
                </a:solidFill>
                <a:highlight>
                  <a:srgbClr val="2B2B2B"/>
                </a:highlight>
                <a:latin typeface="Courier New"/>
                <a:ea typeface="Courier New"/>
                <a:cs typeface="Courier New"/>
                <a:sym typeface="Courier New"/>
              </a:rPr>
              <a:t># Riproduce l’animazione, aggiornando self.current_animation_idx.</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800">
                <a:solidFill>
                  <a:srgbClr val="BBB529"/>
                </a:solidFill>
                <a:highlight>
                  <a:srgbClr val="2B2B2B"/>
                </a:highlight>
                <a:latin typeface="Courier New"/>
                <a:ea typeface="Courier New"/>
                <a:cs typeface="Courier New"/>
                <a:sym typeface="Courier New"/>
              </a:rPr>
              <a:t>@property</a:t>
            </a:r>
            <a:br>
              <a:rPr lang="it" sz="800">
                <a:solidFill>
                  <a:srgbClr val="BBB529"/>
                </a:solidFill>
                <a:highlight>
                  <a:srgbClr val="2B2B2B"/>
                </a:highlight>
                <a:latin typeface="Courier New"/>
                <a:ea typeface="Courier New"/>
                <a:cs typeface="Courier New"/>
                <a:sym typeface="Courier New"/>
              </a:rPr>
            </a:br>
            <a:r>
              <a:rPr lang="it" sz="800">
                <a:solidFill>
                  <a:srgbClr val="CC7832"/>
                </a:solidFill>
                <a:highlight>
                  <a:srgbClr val="2B2B2B"/>
                </a:highlight>
                <a:latin typeface="Courier New"/>
                <a:ea typeface="Courier New"/>
                <a:cs typeface="Courier New"/>
                <a:sym typeface="Courier New"/>
              </a:rPr>
              <a:t>def </a:t>
            </a:r>
            <a:r>
              <a:rPr lang="it" sz="800">
                <a:solidFill>
                  <a:srgbClr val="FFC66D"/>
                </a:solidFill>
                <a:highlight>
                  <a:srgbClr val="2B2B2B"/>
                </a:highlight>
                <a:latin typeface="Courier New"/>
                <a:ea typeface="Courier New"/>
                <a:cs typeface="Courier New"/>
                <a:sym typeface="Courier New"/>
              </a:rPr>
              <a:t>image</a:t>
            </a:r>
            <a:r>
              <a:rPr lang="it" sz="800">
                <a:solidFill>
                  <a:srgbClr val="A9B7C6"/>
                </a:solidFill>
                <a:highlight>
                  <a:srgbClr val="2B2B2B"/>
                </a:highlight>
                <a:latin typeface="Courier New"/>
                <a:ea typeface="Courier New"/>
                <a:cs typeface="Courier New"/>
                <a:sym typeface="Courier New"/>
              </a:rPr>
              <a:t>(</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 -&gt; pg.Surface:</a:t>
            </a:r>
            <a:br>
              <a:rPr lang="it" sz="800">
                <a:solidFill>
                  <a:srgbClr val="A9B7C6"/>
                </a:solidFill>
                <a:highlight>
                  <a:srgbClr val="2B2B2B"/>
                </a:highlight>
                <a:latin typeface="Courier New"/>
                <a:ea typeface="Courier New"/>
                <a:cs typeface="Courier New"/>
                <a:sym typeface="Courier New"/>
              </a:rPr>
            </a:br>
            <a:r>
              <a:rPr lang="it" sz="800">
                <a:solidFill>
                  <a:srgbClr val="A9B7C6"/>
                </a:solidFill>
                <a:highlight>
                  <a:srgbClr val="2B2B2B"/>
                </a:highlight>
                <a:latin typeface="Courier New"/>
                <a:ea typeface="Courier New"/>
                <a:cs typeface="Courier New"/>
                <a:sym typeface="Courier New"/>
              </a:rPr>
              <a:t>    </a:t>
            </a:r>
            <a:r>
              <a:rPr lang="it" sz="800">
                <a:solidFill>
                  <a:srgbClr val="CC7832"/>
                </a:solidFill>
                <a:highlight>
                  <a:srgbClr val="2B2B2B"/>
                </a:highlight>
                <a:latin typeface="Courier New"/>
                <a:ea typeface="Courier New"/>
                <a:cs typeface="Courier New"/>
                <a:sym typeface="Courier New"/>
              </a:rPr>
              <a:t>return </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.animation[</a:t>
            </a:r>
            <a:r>
              <a:rPr lang="it" sz="800">
                <a:solidFill>
                  <a:srgbClr val="94558D"/>
                </a:solidFill>
                <a:highlight>
                  <a:srgbClr val="2B2B2B"/>
                </a:highlight>
                <a:latin typeface="Courier New"/>
                <a:ea typeface="Courier New"/>
                <a:cs typeface="Courier New"/>
                <a:sym typeface="Courier New"/>
              </a:rPr>
              <a:t>self</a:t>
            </a:r>
            <a:r>
              <a:rPr lang="it" sz="800">
                <a:solidFill>
                  <a:srgbClr val="A9B7C6"/>
                </a:solidFill>
                <a:highlight>
                  <a:srgbClr val="2B2B2B"/>
                </a:highlight>
                <a:latin typeface="Courier New"/>
                <a:ea typeface="Courier New"/>
                <a:cs typeface="Courier New"/>
                <a:sym typeface="Courier New"/>
              </a:rPr>
              <a:t>.current_animation_idx</a:t>
            </a:r>
            <a:r>
              <a:rPr lang="it" sz="800">
                <a:solidFill>
                  <a:srgbClr val="A9B7C6"/>
                </a:solidFill>
                <a:highlight>
                  <a:srgbClr val="2B2B2B"/>
                </a:highlight>
                <a:latin typeface="Courier New"/>
                <a:ea typeface="Courier New"/>
                <a:cs typeface="Courier New"/>
                <a:sym typeface="Courier New"/>
              </a:rPr>
              <a:t>]</a:t>
            </a:r>
            <a:endParaRPr sz="800">
              <a:solidFill>
                <a:srgbClr val="94558D"/>
              </a:solidFill>
              <a:highlight>
                <a:srgbClr val="2B2B2B"/>
              </a:highlight>
              <a:latin typeface="Courier New"/>
              <a:ea typeface="Courier New"/>
              <a:cs typeface="Courier New"/>
              <a:sym typeface="Courier New"/>
            </a:endParaRPr>
          </a:p>
        </p:txBody>
      </p:sp>
      <p:sp>
        <p:nvSpPr>
          <p:cNvPr id="1041" name="Google Shape;1041;p112"/>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Assets</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Immagini e animazioni</a:t>
            </a:r>
            <a:endParaRPr>
              <a:solidFill>
                <a:schemeClr val="accent6"/>
              </a:solidFill>
            </a:endParaRPr>
          </a:p>
        </p:txBody>
      </p:sp>
      <p:pic>
        <p:nvPicPr>
          <p:cNvPr id="1042" name="Google Shape;1042;p112"/>
          <p:cNvPicPr preferRelativeResize="0"/>
          <p:nvPr/>
        </p:nvPicPr>
        <p:blipFill>
          <a:blip r:embed="rId3">
            <a:alphaModFix/>
          </a:blip>
          <a:stretch>
            <a:fillRect/>
          </a:stretch>
        </p:blipFill>
        <p:spPr>
          <a:xfrm>
            <a:off x="1981200" y="3391513"/>
            <a:ext cx="609600" cy="10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0" st="0"/>
                                            </p:txEl>
                                          </p:spTgt>
                                        </p:tgtEl>
                                        <p:attrNameLst>
                                          <p:attrName>style.visibility</p:attrName>
                                        </p:attrNameLst>
                                      </p:cBhvr>
                                      <p:to>
                                        <p:strVal val="visible"/>
                                      </p:to>
                                    </p:set>
                                    <p:animEffect filter="fade" transition="in">
                                      <p:cBhvr>
                                        <p:cTn dur="200"/>
                                        <p:tgtEl>
                                          <p:spTgt spid="10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1" st="1"/>
                                            </p:txEl>
                                          </p:spTgt>
                                        </p:tgtEl>
                                        <p:attrNameLst>
                                          <p:attrName>style.visibility</p:attrName>
                                        </p:attrNameLst>
                                      </p:cBhvr>
                                      <p:to>
                                        <p:strVal val="visible"/>
                                      </p:to>
                                    </p:set>
                                    <p:animEffect filter="fade" transition="in">
                                      <p:cBhvr>
                                        <p:cTn dur="200"/>
                                        <p:tgtEl>
                                          <p:spTgt spid="10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2" st="2"/>
                                            </p:txEl>
                                          </p:spTgt>
                                        </p:tgtEl>
                                        <p:attrNameLst>
                                          <p:attrName>style.visibility</p:attrName>
                                        </p:attrNameLst>
                                      </p:cBhvr>
                                      <p:to>
                                        <p:strVal val="visible"/>
                                      </p:to>
                                    </p:set>
                                    <p:animEffect filter="fade" transition="in">
                                      <p:cBhvr>
                                        <p:cTn dur="200"/>
                                        <p:tgtEl>
                                          <p:spTgt spid="10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3" st="3"/>
                                            </p:txEl>
                                          </p:spTgt>
                                        </p:tgtEl>
                                        <p:attrNameLst>
                                          <p:attrName>style.visibility</p:attrName>
                                        </p:attrNameLst>
                                      </p:cBhvr>
                                      <p:to>
                                        <p:strVal val="visible"/>
                                      </p:to>
                                    </p:set>
                                    <p:animEffect filter="fade" transition="in">
                                      <p:cBhvr>
                                        <p:cTn dur="200"/>
                                        <p:tgtEl>
                                          <p:spTgt spid="10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4" st="4"/>
                                            </p:txEl>
                                          </p:spTgt>
                                        </p:tgtEl>
                                        <p:attrNameLst>
                                          <p:attrName>style.visibility</p:attrName>
                                        </p:attrNameLst>
                                      </p:cBhvr>
                                      <p:to>
                                        <p:strVal val="visible"/>
                                      </p:to>
                                    </p:set>
                                    <p:animEffect filter="fade" transition="in">
                                      <p:cBhvr>
                                        <p:cTn dur="200"/>
                                        <p:tgtEl>
                                          <p:spTgt spid="10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5" st="5"/>
                                            </p:txEl>
                                          </p:spTgt>
                                        </p:tgtEl>
                                        <p:attrNameLst>
                                          <p:attrName>style.visibility</p:attrName>
                                        </p:attrNameLst>
                                      </p:cBhvr>
                                      <p:to>
                                        <p:strVal val="visible"/>
                                      </p:to>
                                    </p:set>
                                    <p:animEffect filter="fade" transition="in">
                                      <p:cBhvr>
                                        <p:cTn dur="200"/>
                                        <p:tgtEl>
                                          <p:spTgt spid="10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xEl>
                                              <p:pRg end="6" st="6"/>
                                            </p:txEl>
                                          </p:spTgt>
                                        </p:tgtEl>
                                        <p:attrNameLst>
                                          <p:attrName>style.visibility</p:attrName>
                                        </p:attrNameLst>
                                      </p:cBhvr>
                                      <p:to>
                                        <p:strVal val="visible"/>
                                      </p:to>
                                    </p:set>
                                    <p:animEffect filter="fade" transition="in">
                                      <p:cBhvr>
                                        <p:cTn dur="200"/>
                                        <p:tgtEl>
                                          <p:spTgt spid="10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0" st="0"/>
                                            </p:txEl>
                                          </p:spTgt>
                                        </p:tgtEl>
                                        <p:attrNameLst>
                                          <p:attrName>style.visibility</p:attrName>
                                        </p:attrNameLst>
                                      </p:cBhvr>
                                      <p:to>
                                        <p:strVal val="visible"/>
                                      </p:to>
                                    </p:set>
                                    <p:animEffect filter="fade" transition="in">
                                      <p:cBhvr>
                                        <p:cTn dur="200"/>
                                        <p:tgtEl>
                                          <p:spTgt spid="10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1" st="1"/>
                                            </p:txEl>
                                          </p:spTgt>
                                        </p:tgtEl>
                                        <p:attrNameLst>
                                          <p:attrName>style.visibility</p:attrName>
                                        </p:attrNameLst>
                                      </p:cBhvr>
                                      <p:to>
                                        <p:strVal val="visible"/>
                                      </p:to>
                                    </p:set>
                                    <p:animEffect filter="fade" transition="in">
                                      <p:cBhvr>
                                        <p:cTn dur="200"/>
                                        <p:tgtEl>
                                          <p:spTgt spid="10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2" st="2"/>
                                            </p:txEl>
                                          </p:spTgt>
                                        </p:tgtEl>
                                        <p:attrNameLst>
                                          <p:attrName>style.visibility</p:attrName>
                                        </p:attrNameLst>
                                      </p:cBhvr>
                                      <p:to>
                                        <p:strVal val="visible"/>
                                      </p:to>
                                    </p:set>
                                    <p:animEffect filter="fade" transition="in">
                                      <p:cBhvr>
                                        <p:cTn dur="200"/>
                                        <p:tgtEl>
                                          <p:spTgt spid="10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3" st="3"/>
                                            </p:txEl>
                                          </p:spTgt>
                                        </p:tgtEl>
                                        <p:attrNameLst>
                                          <p:attrName>style.visibility</p:attrName>
                                        </p:attrNameLst>
                                      </p:cBhvr>
                                      <p:to>
                                        <p:strVal val="visible"/>
                                      </p:to>
                                    </p:set>
                                    <p:animEffect filter="fade" transition="in">
                                      <p:cBhvr>
                                        <p:cTn dur="200"/>
                                        <p:tgtEl>
                                          <p:spTgt spid="10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4" st="4"/>
                                            </p:txEl>
                                          </p:spTgt>
                                        </p:tgtEl>
                                        <p:attrNameLst>
                                          <p:attrName>style.visibility</p:attrName>
                                        </p:attrNameLst>
                                      </p:cBhvr>
                                      <p:to>
                                        <p:strVal val="visible"/>
                                      </p:to>
                                    </p:set>
                                    <p:animEffect filter="fade" transition="in">
                                      <p:cBhvr>
                                        <p:cTn dur="200"/>
                                        <p:tgtEl>
                                          <p:spTgt spid="10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5" st="5"/>
                                            </p:txEl>
                                          </p:spTgt>
                                        </p:tgtEl>
                                        <p:attrNameLst>
                                          <p:attrName>style.visibility</p:attrName>
                                        </p:attrNameLst>
                                      </p:cBhvr>
                                      <p:to>
                                        <p:strVal val="visible"/>
                                      </p:to>
                                    </p:set>
                                    <p:animEffect filter="fade" transition="in">
                                      <p:cBhvr>
                                        <p:cTn dur="200"/>
                                        <p:tgtEl>
                                          <p:spTgt spid="10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xEl>
                                              <p:pRg end="6" st="6"/>
                                            </p:txEl>
                                          </p:spTgt>
                                        </p:tgtEl>
                                        <p:attrNameLst>
                                          <p:attrName>style.visibility</p:attrName>
                                        </p:attrNameLst>
                                      </p:cBhvr>
                                      <p:to>
                                        <p:strVal val="visible"/>
                                      </p:to>
                                    </p:set>
                                    <p:animEffect filter="fade" transition="in">
                                      <p:cBhvr>
                                        <p:cTn dur="200"/>
                                        <p:tgtEl>
                                          <p:spTgt spid="104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3"/>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p:txBody>
      </p:sp>
      <p:sp>
        <p:nvSpPr>
          <p:cNvPr id="1048" name="Google Shape;1048;p113"/>
          <p:cNvSpPr txBox="1"/>
          <p:nvPr>
            <p:ph idx="1" type="body"/>
          </p:nvPr>
        </p:nvSpPr>
        <p:spPr>
          <a:xfrm>
            <a:off x="0" y="62475"/>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A9B7C6"/>
              </a:solidFill>
              <a:highlight>
                <a:srgbClr val="434343"/>
              </a:highlight>
              <a:latin typeface="Courier New"/>
              <a:ea typeface="Courier New"/>
              <a:cs typeface="Courier New"/>
              <a:sym typeface="Courier New"/>
            </a:endParaRPr>
          </a:p>
        </p:txBody>
      </p:sp>
      <p:sp>
        <p:nvSpPr>
          <p:cNvPr id="1049" name="Google Shape;1049;p113"/>
          <p:cNvSpPr txBox="1"/>
          <p:nvPr>
            <p:ph idx="1" type="body"/>
          </p:nvPr>
        </p:nvSpPr>
        <p:spPr>
          <a:xfrm>
            <a:off x="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Carica la musica di sottofondo.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pg.mixer.music.load(</a:t>
            </a:r>
            <a:r>
              <a:rPr lang="it" sz="1000">
                <a:solidFill>
                  <a:srgbClr val="808080"/>
                </a:solidFill>
                <a:highlight>
                  <a:srgbClr val="2B2B2B"/>
                </a:highlight>
                <a:latin typeface="Courier New"/>
                <a:ea typeface="Courier New"/>
                <a:cs typeface="Courier New"/>
                <a:sym typeface="Courier New"/>
              </a:rPr>
              <a:t>filename=</a:t>
            </a:r>
            <a:r>
              <a:rPr lang="it" sz="1000">
                <a:solidFill>
                  <a:srgbClr val="6A8759"/>
                </a:solidFill>
                <a:highlight>
                  <a:srgbClr val="2B2B2B"/>
                </a:highlight>
                <a:latin typeface="Courier New"/>
                <a:ea typeface="Courier New"/>
                <a:cs typeface="Courier New"/>
                <a:sym typeface="Courier New"/>
              </a:rPr>
              <a:t>"music/theme.ogg"</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Setta il volume della musica di sottofondo.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pg.mixer.music.set_volume(</a:t>
            </a:r>
            <a:r>
              <a:rPr lang="it" sz="1000">
                <a:solidFill>
                  <a:srgbClr val="6897BB"/>
                </a:solidFill>
                <a:highlight>
                  <a:srgbClr val="2B2B2B"/>
                </a:highlight>
                <a:latin typeface="Courier New"/>
                <a:ea typeface="Courier New"/>
                <a:cs typeface="Courier New"/>
                <a:sym typeface="Courier New"/>
              </a:rPr>
              <a:t>.4</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`-1` == Loop infinito.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pg.mixer.music.play(</a:t>
            </a:r>
            <a:r>
              <a:rPr lang="it" sz="1000">
                <a:solidFill>
                  <a:srgbClr val="AA4926"/>
                </a:solidFill>
                <a:highlight>
                  <a:srgbClr val="2B2B2B"/>
                </a:highlight>
                <a:latin typeface="Courier New"/>
                <a:ea typeface="Courier New"/>
                <a:cs typeface="Courier New"/>
                <a:sym typeface="Courier New"/>
              </a:rPr>
              <a:t>loops</a:t>
            </a:r>
            <a:r>
              <a:rPr lang="it" sz="1000">
                <a:solidFill>
                  <a:srgbClr val="A9B7C6"/>
                </a:solidFill>
                <a:highlight>
                  <a:srgbClr val="2B2B2B"/>
                </a:highlight>
                <a:latin typeface="Courier New"/>
                <a:ea typeface="Courier New"/>
                <a:cs typeface="Courier New"/>
                <a:sym typeface="Courier New"/>
              </a:rPr>
              <a:t>=-</a:t>
            </a:r>
            <a:r>
              <a:rPr lang="it" sz="1000">
                <a:solidFill>
                  <a:srgbClr val="6897BB"/>
                </a:solidFill>
                <a:highlight>
                  <a:srgbClr val="2B2B2B"/>
                </a:highlight>
                <a:latin typeface="Courier New"/>
                <a:ea typeface="Courier New"/>
                <a:cs typeface="Courier New"/>
                <a:sym typeface="Courier New"/>
              </a:rPr>
              <a:t>1</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Termina la riproduzione.</a:t>
            </a:r>
            <a:endParaRPr sz="1000">
              <a:solidFill>
                <a:srgbClr val="CC7832"/>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pg.mixer.music.stop()</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Inizializza un suono.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attack_sound = pg.mixer.Sound(</a:t>
            </a:r>
            <a:r>
              <a:rPr lang="it" sz="1000">
                <a:solidFill>
                  <a:srgbClr val="6A8759"/>
                </a:solidFill>
                <a:highlight>
                  <a:srgbClr val="2B2B2B"/>
                </a:highlight>
                <a:latin typeface="Courier New"/>
                <a:ea typeface="Courier New"/>
                <a:cs typeface="Courier New"/>
                <a:sym typeface="Courier New"/>
              </a:rPr>
              <a:t>"sounds/Attack.wav"</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Riproduce il suono.</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attack_sound.play()</a:t>
            </a:r>
            <a:endParaRPr sz="1000">
              <a:solidFill>
                <a:srgbClr val="CC7832"/>
              </a:solidFill>
              <a:highlight>
                <a:srgbClr val="2B2B2B"/>
              </a:highlight>
              <a:latin typeface="Courier New"/>
              <a:ea typeface="Courier New"/>
              <a:cs typeface="Courier New"/>
              <a:sym typeface="Courier New"/>
            </a:endParaRPr>
          </a:p>
        </p:txBody>
      </p:sp>
      <p:sp>
        <p:nvSpPr>
          <p:cNvPr id="1050" name="Google Shape;1050;p113"/>
          <p:cNvSpPr txBox="1"/>
          <p:nvPr>
            <p:ph idx="1" type="body"/>
          </p:nvPr>
        </p:nvSpPr>
        <p:spPr>
          <a:xfrm>
            <a:off x="4572000" y="62700"/>
            <a:ext cx="4572000" cy="46797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180000" lIns="180000" spcFirstLastPara="1" rIns="180000" wrap="square" tIns="180000">
            <a:noAutofit/>
          </a:bodyPr>
          <a:lstStyle/>
          <a:p>
            <a:pPr indent="0" lvl="0" marL="0" rtl="0" algn="l">
              <a:lnSpc>
                <a:spcPct val="135714"/>
              </a:lnSpc>
              <a:spcBef>
                <a:spcPts val="0"/>
              </a:spcBef>
              <a:spcAft>
                <a:spcPts val="0"/>
              </a:spcAft>
              <a:buNone/>
            </a:pPr>
            <a:r>
              <a:t/>
            </a:r>
            <a:endParaRPr sz="1000">
              <a:solidFill>
                <a:srgbClr val="94558D"/>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Inizializza font.</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font = pg.font.Font(</a:t>
            </a:r>
            <a:r>
              <a:rPr lang="it" sz="1000">
                <a:solidFill>
                  <a:srgbClr val="808080"/>
                </a:solidFill>
                <a:highlight>
                  <a:srgbClr val="2B2B2B"/>
                </a:highlight>
                <a:latin typeface="Courier New"/>
                <a:ea typeface="Courier New"/>
                <a:cs typeface="Courier New"/>
                <a:sym typeface="Courier New"/>
              </a:rPr>
              <a:t>filename</a:t>
            </a:r>
            <a:r>
              <a:rPr lang="it" sz="1000">
                <a:solidFill>
                  <a:srgbClr val="808080"/>
                </a:solidFill>
                <a:highlight>
                  <a:srgbClr val="2B2B2B"/>
                </a:highlight>
                <a:latin typeface="Courier New"/>
                <a:ea typeface="Courier New"/>
                <a:cs typeface="Courier New"/>
                <a:sym typeface="Courier New"/>
              </a:rPr>
              <a:t>=</a:t>
            </a:r>
            <a:r>
              <a:rPr lang="it" sz="1000">
                <a:solidFill>
                  <a:srgbClr val="6A8759"/>
                </a:solidFill>
                <a:highlight>
                  <a:srgbClr val="2B2B2B"/>
                </a:highlight>
                <a:latin typeface="Courier New"/>
                <a:ea typeface="Courier New"/>
                <a:cs typeface="Courier New"/>
                <a:sym typeface="Courier New"/>
              </a:rPr>
              <a:t>"fonts/MyFont.ttf"</a:t>
            </a:r>
            <a:r>
              <a:rPr lang="it" sz="1000">
                <a:solidFill>
                  <a:srgbClr val="CC7832"/>
                </a:solidFill>
                <a:highlight>
                  <a:srgbClr val="2B2B2B"/>
                </a:highlight>
                <a:latin typeface="Courier New"/>
                <a:ea typeface="Courier New"/>
                <a:cs typeface="Courier New"/>
                <a:sym typeface="Courier New"/>
              </a:rPr>
              <a:t>, </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size=</a:t>
            </a:r>
            <a:r>
              <a:rPr lang="it" sz="1000">
                <a:solidFill>
                  <a:srgbClr val="6897BB"/>
                </a:solidFill>
                <a:highlight>
                  <a:srgbClr val="2B2B2B"/>
                </a:highlight>
                <a:latin typeface="Courier New"/>
                <a:ea typeface="Courier New"/>
                <a:cs typeface="Courier New"/>
                <a:sym typeface="Courier New"/>
              </a:rPr>
              <a:t>42</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comic_sans </a:t>
            </a:r>
            <a:r>
              <a:rPr lang="it" sz="1000">
                <a:solidFill>
                  <a:srgbClr val="A9B7C6"/>
                </a:solidFill>
                <a:highlight>
                  <a:srgbClr val="2B2B2B"/>
                </a:highlight>
                <a:latin typeface="Courier New"/>
                <a:ea typeface="Courier New"/>
                <a:cs typeface="Courier New"/>
                <a:sym typeface="Courier New"/>
              </a:rPr>
              <a:t>= pg.font.SysFont(</a:t>
            </a:r>
            <a:r>
              <a:rPr lang="it" sz="1000">
                <a:solidFill>
                  <a:srgbClr val="6A8759"/>
                </a:solidFill>
                <a:highlight>
                  <a:srgbClr val="2B2B2B"/>
                </a:highlight>
                <a:latin typeface="Courier New"/>
                <a:ea typeface="Courier New"/>
                <a:cs typeface="Courier New"/>
                <a:sym typeface="Courier New"/>
              </a:rPr>
              <a:t>"comicsansms"</a:t>
            </a:r>
            <a:r>
              <a:rPr lang="it" sz="1000">
                <a:solidFill>
                  <a:srgbClr val="CC7832"/>
                </a:solidFill>
                <a:highlight>
                  <a:srgbClr val="2B2B2B"/>
                </a:highlight>
                <a:latin typeface="Courier New"/>
                <a:ea typeface="Courier New"/>
                <a:cs typeface="Courier New"/>
                <a:sym typeface="Courier New"/>
              </a:rPr>
              <a:t>, </a:t>
            </a:r>
            <a:r>
              <a:rPr lang="it" sz="1000">
                <a:solidFill>
                  <a:srgbClr val="6897BB"/>
                </a:solidFill>
                <a:highlight>
                  <a:srgbClr val="2B2B2B"/>
                </a:highlight>
                <a:latin typeface="Courier New"/>
                <a:ea typeface="Courier New"/>
                <a:cs typeface="Courier New"/>
                <a:sym typeface="Courier New"/>
              </a:rPr>
              <a:t>60</a:t>
            </a:r>
            <a:r>
              <a:rPr lang="it" sz="1000">
                <a:solidFill>
                  <a:srgbClr val="A9B7C6"/>
                </a:solidFill>
                <a:highlight>
                  <a:srgbClr val="2B2B2B"/>
                </a:highlight>
                <a:latin typeface="Courier New"/>
                <a:ea typeface="Courier New"/>
                <a:cs typeface="Courier New"/>
                <a:sym typeface="Courier New"/>
              </a:rPr>
              <a:t>)</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default_font = pg.font.Font(</a:t>
            </a:r>
            <a:r>
              <a:rPr lang="it" sz="1000">
                <a:solidFill>
                  <a:srgbClr val="CC7832"/>
                </a:solidFill>
                <a:highlight>
                  <a:srgbClr val="2B2B2B"/>
                </a:highlight>
                <a:latin typeface="Courier New"/>
                <a:ea typeface="Courier New"/>
                <a:cs typeface="Courier New"/>
                <a:sym typeface="Courier New"/>
              </a:rPr>
              <a:t>None, </a:t>
            </a:r>
            <a:r>
              <a:rPr lang="it" sz="1000">
                <a:solidFill>
                  <a:srgbClr val="6897BB"/>
                </a:solidFill>
                <a:highlight>
                  <a:srgbClr val="2B2B2B"/>
                </a:highlight>
                <a:latin typeface="Courier New"/>
                <a:ea typeface="Courier New"/>
                <a:cs typeface="Courier New"/>
                <a:sym typeface="Courier New"/>
              </a:rPr>
              <a:t>20</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Crea `Surface` con scritta.</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A9B7C6"/>
                </a:solidFill>
                <a:highlight>
                  <a:srgbClr val="2B2B2B"/>
                </a:highlight>
                <a:latin typeface="Courier New"/>
                <a:ea typeface="Courier New"/>
                <a:cs typeface="Courier New"/>
                <a:sym typeface="Courier New"/>
              </a:rPr>
              <a:t>font_surf = font.render(</a:t>
            </a:r>
            <a:r>
              <a:rPr lang="it" sz="1000">
                <a:solidFill>
                  <a:srgbClr val="808080"/>
                </a:solidFill>
                <a:highlight>
                  <a:srgbClr val="2B2B2B"/>
                </a:highlight>
                <a:latin typeface="Courier New"/>
                <a:ea typeface="Courier New"/>
                <a:cs typeface="Courier New"/>
                <a:sym typeface="Courier New"/>
              </a:rPr>
              <a:t>text=</a:t>
            </a:r>
            <a:r>
              <a:rPr lang="it" sz="1000">
                <a:solidFill>
                  <a:srgbClr val="6A8759"/>
                </a:solidFill>
                <a:highlight>
                  <a:srgbClr val="2B2B2B"/>
                </a:highlight>
                <a:latin typeface="Courier New"/>
                <a:ea typeface="Courier New"/>
                <a:cs typeface="Courier New"/>
                <a:sym typeface="Courier New"/>
              </a:rPr>
              <a:t>"PAUSA"</a:t>
            </a:r>
            <a:r>
              <a:rPr lang="it" sz="1000">
                <a:solidFill>
                  <a:srgbClr val="CC7832"/>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antialias=</a:t>
            </a:r>
            <a:r>
              <a:rPr lang="it" sz="1000">
                <a:solidFill>
                  <a:srgbClr val="CC7832"/>
                </a:solidFill>
                <a:highlight>
                  <a:srgbClr val="2B2B2B"/>
                </a:highlight>
                <a:latin typeface="Courier New"/>
                <a:ea typeface="Courier New"/>
                <a:cs typeface="Courier New"/>
                <a:sym typeface="Courier New"/>
              </a:rPr>
              <a:t>False,</a:t>
            </a:r>
            <a:br>
              <a:rPr lang="it" sz="1000">
                <a:solidFill>
                  <a:srgbClr val="CC7832"/>
                </a:solidFill>
                <a:highlight>
                  <a:srgbClr val="2B2B2B"/>
                </a:highlight>
                <a:latin typeface="Courier New"/>
                <a:ea typeface="Courier New"/>
                <a:cs typeface="Courier New"/>
                <a:sym typeface="Courier New"/>
              </a:rPr>
            </a:br>
            <a:r>
              <a:rPr lang="it" sz="1000">
                <a:solidFill>
                  <a:srgbClr val="CC7832"/>
                </a:solidFill>
                <a:highlight>
                  <a:srgbClr val="2B2B2B"/>
                </a:highlight>
                <a:latin typeface="Courier New"/>
                <a:ea typeface="Courier New"/>
                <a:cs typeface="Courier New"/>
                <a:sym typeface="Courier New"/>
              </a:rPr>
              <a:t>                        </a:t>
            </a:r>
            <a:r>
              <a:rPr lang="it" sz="1000">
                <a:solidFill>
                  <a:srgbClr val="808080"/>
                </a:solidFill>
                <a:highlight>
                  <a:srgbClr val="2B2B2B"/>
                </a:highlight>
                <a:latin typeface="Courier New"/>
                <a:ea typeface="Courier New"/>
                <a:cs typeface="Courier New"/>
                <a:sym typeface="Courier New"/>
              </a:rPr>
              <a:t>color=</a:t>
            </a:r>
            <a:r>
              <a:rPr lang="it" sz="1000">
                <a:solidFill>
                  <a:srgbClr val="A9B7C6"/>
                </a:solidFill>
                <a:highlight>
                  <a:srgbClr val="2B2B2B"/>
                </a:highlight>
                <a:latin typeface="Courier New"/>
                <a:ea typeface="Courier New"/>
                <a:cs typeface="Courier New"/>
                <a:sym typeface="Courier New"/>
              </a:rPr>
              <a:t>YELLOW</a:t>
            </a:r>
            <a:r>
              <a:rPr lang="it" sz="1000">
                <a:solidFill>
                  <a:srgbClr val="808080"/>
                </a:solidFill>
                <a:highlight>
                  <a:srgbClr val="2B2B2B"/>
                </a:highlight>
                <a:latin typeface="Courier New"/>
                <a:ea typeface="Courier New"/>
                <a:cs typeface="Courier New"/>
                <a:sym typeface="Courier New"/>
              </a:rPr>
              <a:t>, background=None</a:t>
            </a:r>
            <a:r>
              <a:rPr lang="it" sz="1000">
                <a:solidFill>
                  <a:srgbClr val="A9B7C6"/>
                </a:solidFill>
                <a:highlight>
                  <a:srgbClr val="2B2B2B"/>
                </a:highlight>
                <a:latin typeface="Courier New"/>
                <a:ea typeface="Courier New"/>
                <a:cs typeface="Courier New"/>
                <a:sym typeface="Courier New"/>
              </a:rPr>
              <a: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br>
              <a:rPr lang="it" sz="1000">
                <a:solidFill>
                  <a:srgbClr val="A9B7C6"/>
                </a:solidFill>
                <a:highlight>
                  <a:srgbClr val="2B2B2B"/>
                </a:highlight>
                <a:latin typeface="Courier New"/>
                <a:ea typeface="Courier New"/>
                <a:cs typeface="Courier New"/>
                <a:sym typeface="Courier New"/>
              </a:rPr>
            </a:br>
            <a:r>
              <a:rPr lang="it" sz="1000">
                <a:solidFill>
                  <a:srgbClr val="A9B7C6"/>
                </a:solidFill>
                <a:highlight>
                  <a:srgbClr val="2B2B2B"/>
                </a:highlight>
                <a:latin typeface="Courier New"/>
                <a:ea typeface="Courier New"/>
                <a:cs typeface="Courier New"/>
                <a:sym typeface="Courier New"/>
              </a:rPr>
              <a:t>font_rect = font_surf.get_rect()</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A9B7C6"/>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808080"/>
                </a:solidFill>
                <a:highlight>
                  <a:srgbClr val="2B2B2B"/>
                </a:highlight>
                <a:latin typeface="Courier New"/>
                <a:ea typeface="Courier New"/>
                <a:cs typeface="Courier New"/>
                <a:sym typeface="Courier New"/>
              </a:rPr>
              <a:t># Disegno la surface su `self.screen`.</a:t>
            </a:r>
            <a:endParaRPr sz="1000">
              <a:solidFill>
                <a:srgbClr val="808080"/>
              </a:solidFill>
              <a:highlight>
                <a:srgbClr val="2B2B2B"/>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it" sz="1000">
                <a:solidFill>
                  <a:srgbClr val="94558D"/>
                </a:solidFill>
                <a:highlight>
                  <a:srgbClr val="2B2B2B"/>
                </a:highlight>
                <a:latin typeface="Courier New"/>
                <a:ea typeface="Courier New"/>
                <a:cs typeface="Courier New"/>
                <a:sym typeface="Courier New"/>
              </a:rPr>
              <a:t>self</a:t>
            </a:r>
            <a:r>
              <a:rPr lang="it" sz="1000">
                <a:solidFill>
                  <a:srgbClr val="A9B7C6"/>
                </a:solidFill>
                <a:highlight>
                  <a:srgbClr val="2B2B2B"/>
                </a:highlight>
                <a:latin typeface="Courier New"/>
                <a:ea typeface="Courier New"/>
                <a:cs typeface="Courier New"/>
                <a:sym typeface="Courier New"/>
              </a:rPr>
              <a:t>.screen.blit(font_surf</a:t>
            </a:r>
            <a:r>
              <a:rPr lang="it" sz="1000">
                <a:solidFill>
                  <a:srgbClr val="CC7832"/>
                </a:solidFill>
                <a:highlight>
                  <a:srgbClr val="2B2B2B"/>
                </a:highlight>
                <a:latin typeface="Courier New"/>
                <a:ea typeface="Courier New"/>
                <a:cs typeface="Courier New"/>
                <a:sym typeface="Courier New"/>
              </a:rPr>
              <a:t>, </a:t>
            </a:r>
            <a:r>
              <a:rPr lang="it" sz="1000">
                <a:solidFill>
                  <a:srgbClr val="A9B7C6"/>
                </a:solidFill>
                <a:highlight>
                  <a:srgbClr val="2B2B2B"/>
                </a:highlight>
                <a:latin typeface="Courier New"/>
                <a:ea typeface="Courier New"/>
                <a:cs typeface="Courier New"/>
                <a:sym typeface="Courier New"/>
              </a:rPr>
              <a:t>font_rect)</a:t>
            </a:r>
            <a:endParaRPr sz="1000">
              <a:solidFill>
                <a:srgbClr val="94558D"/>
              </a:solidFill>
              <a:highlight>
                <a:srgbClr val="2B2B2B"/>
              </a:highlight>
              <a:latin typeface="Courier New"/>
              <a:ea typeface="Courier New"/>
              <a:cs typeface="Courier New"/>
              <a:sym typeface="Courier New"/>
            </a:endParaRPr>
          </a:p>
        </p:txBody>
      </p:sp>
      <p:sp>
        <p:nvSpPr>
          <p:cNvPr id="1051" name="Google Shape;1051;p113"/>
          <p:cNvSpPr txBox="1"/>
          <p:nvPr>
            <p:ph type="title"/>
          </p:nvPr>
        </p:nvSpPr>
        <p:spPr>
          <a:xfrm>
            <a:off x="56565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Assets</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Suoni</a:t>
            </a:r>
            <a:endParaRPr>
              <a:solidFill>
                <a:schemeClr val="accent6"/>
              </a:solidFill>
            </a:endParaRPr>
          </a:p>
        </p:txBody>
      </p:sp>
      <p:sp>
        <p:nvSpPr>
          <p:cNvPr id="1052" name="Google Shape;1052;p113"/>
          <p:cNvSpPr txBox="1"/>
          <p:nvPr>
            <p:ph type="title"/>
          </p:nvPr>
        </p:nvSpPr>
        <p:spPr>
          <a:xfrm>
            <a:off x="5137805" y="400000"/>
            <a:ext cx="4006200" cy="248700"/>
          </a:xfrm>
          <a:prstGeom prst="rect">
            <a:avLst/>
          </a:prstGeom>
        </p:spPr>
        <p:txBody>
          <a:bodyPr anchorCtr="0" anchor="b" bIns="0" lIns="0" spcFirstLastPara="1" rIns="0" wrap="square" tIns="0">
            <a:noAutofit/>
          </a:bodyPr>
          <a:lstStyle/>
          <a:p>
            <a:pPr indent="0" lvl="0" marL="230399" rtl="0" algn="l">
              <a:spcBef>
                <a:spcPts val="0"/>
              </a:spcBef>
              <a:spcAft>
                <a:spcPts val="0"/>
              </a:spcAft>
              <a:buNone/>
            </a:pPr>
            <a:r>
              <a:rPr b="0" lang="it" sz="1200">
                <a:solidFill>
                  <a:schemeClr val="accent1"/>
                </a:solidFill>
              </a:rPr>
              <a:t>Assets</a:t>
            </a:r>
            <a:endParaRPr sz="1600">
              <a:solidFill>
                <a:schemeClr val="accent1"/>
              </a:solidFill>
            </a:endParaRPr>
          </a:p>
          <a:p>
            <a:pPr indent="-344699" lvl="0" marL="230399" rtl="0" algn="l">
              <a:spcBef>
                <a:spcPts val="0"/>
              </a:spcBef>
              <a:spcAft>
                <a:spcPts val="0"/>
              </a:spcAft>
              <a:buClr>
                <a:schemeClr val="lt1"/>
              </a:buClr>
              <a:buSzPts val="1800"/>
              <a:buFont typeface="Poppins"/>
              <a:buChar char="❙"/>
            </a:pPr>
            <a:r>
              <a:rPr lang="it">
                <a:solidFill>
                  <a:schemeClr val="accent6"/>
                </a:solidFill>
              </a:rPr>
              <a:t>Testi</a:t>
            </a:r>
            <a:endParaRPr>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2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2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2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2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14"/>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058" name="Google Shape;1058;p114"/>
          <p:cNvSpPr txBox="1"/>
          <p:nvPr>
            <p:ph type="title"/>
          </p:nvPr>
        </p:nvSpPr>
        <p:spPr>
          <a:xfrm>
            <a:off x="-327650" y="4727700"/>
            <a:ext cx="2162700" cy="438000"/>
          </a:xfrm>
          <a:prstGeom prst="rect">
            <a:avLst/>
          </a:prstGeom>
        </p:spPr>
        <p:txBody>
          <a:bodyPr anchorCtr="0" anchor="ctr" bIns="0" lIns="0" spcFirstLastPara="1" rIns="0" wrap="square" tIns="0">
            <a:noAutofit/>
          </a:bodyPr>
          <a:lstStyle/>
          <a:p>
            <a:pPr indent="0" lvl="0" marL="457200" rtl="0" algn="l">
              <a:spcBef>
                <a:spcPts val="0"/>
              </a:spcBef>
              <a:spcAft>
                <a:spcPts val="0"/>
              </a:spcAft>
              <a:buNone/>
            </a:pPr>
            <a:r>
              <a:rPr lang="it" sz="1800">
                <a:solidFill>
                  <a:schemeClr val="accent2"/>
                </a:solidFill>
              </a:rPr>
              <a:t>ROADMAP</a:t>
            </a:r>
            <a:endParaRPr sz="1800">
              <a:solidFill>
                <a:schemeClr val="accent2"/>
              </a:solidFill>
            </a:endParaRPr>
          </a:p>
        </p:txBody>
      </p:sp>
      <p:pic>
        <p:nvPicPr>
          <p:cNvPr id="1059" name="Google Shape;1059;p114"/>
          <p:cNvPicPr preferRelativeResize="0"/>
          <p:nvPr/>
        </p:nvPicPr>
        <p:blipFill>
          <a:blip r:embed="rId3">
            <a:alphaModFix/>
          </a:blip>
          <a:stretch>
            <a:fillRect/>
          </a:stretch>
        </p:blipFill>
        <p:spPr>
          <a:xfrm>
            <a:off x="4291925" y="261413"/>
            <a:ext cx="323850" cy="342900"/>
          </a:xfrm>
          <a:prstGeom prst="rect">
            <a:avLst/>
          </a:prstGeom>
          <a:noFill/>
          <a:ln>
            <a:noFill/>
          </a:ln>
        </p:spPr>
      </p:pic>
      <p:pic>
        <p:nvPicPr>
          <p:cNvPr id="1060" name="Google Shape;1060;p114"/>
          <p:cNvPicPr preferRelativeResize="0"/>
          <p:nvPr/>
        </p:nvPicPr>
        <p:blipFill>
          <a:blip r:embed="rId4">
            <a:alphaModFix/>
          </a:blip>
          <a:stretch>
            <a:fillRect/>
          </a:stretch>
        </p:blipFill>
        <p:spPr>
          <a:xfrm>
            <a:off x="4396700" y="681763"/>
            <a:ext cx="114300" cy="114300"/>
          </a:xfrm>
          <a:prstGeom prst="rect">
            <a:avLst/>
          </a:prstGeom>
          <a:noFill/>
          <a:ln>
            <a:noFill/>
          </a:ln>
        </p:spPr>
      </p:pic>
      <p:sp>
        <p:nvSpPr>
          <p:cNvPr id="1061" name="Google Shape;1061;p114"/>
          <p:cNvSpPr/>
          <p:nvPr/>
        </p:nvSpPr>
        <p:spPr>
          <a:xfrm>
            <a:off x="4926225" y="921063"/>
            <a:ext cx="210000" cy="2097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2" name="Google Shape;1062;p114"/>
          <p:cNvPicPr preferRelativeResize="0"/>
          <p:nvPr/>
        </p:nvPicPr>
        <p:blipFill>
          <a:blip r:embed="rId5">
            <a:alphaModFix/>
          </a:blip>
          <a:stretch>
            <a:fillRect/>
          </a:stretch>
        </p:blipFill>
        <p:spPr>
          <a:xfrm>
            <a:off x="3829075" y="949713"/>
            <a:ext cx="152400" cy="152400"/>
          </a:xfrm>
          <a:prstGeom prst="rect">
            <a:avLst/>
          </a:prstGeom>
          <a:noFill/>
          <a:ln>
            <a:noFill/>
          </a:ln>
        </p:spPr>
      </p:pic>
      <p:pic>
        <p:nvPicPr>
          <p:cNvPr id="1063" name="Google Shape;1063;p114"/>
          <p:cNvPicPr preferRelativeResize="0"/>
          <p:nvPr/>
        </p:nvPicPr>
        <p:blipFill>
          <a:blip r:embed="rId6">
            <a:alphaModFix/>
          </a:blip>
          <a:stretch>
            <a:fillRect/>
          </a:stretch>
        </p:blipFill>
        <p:spPr>
          <a:xfrm>
            <a:off x="4301450" y="873513"/>
            <a:ext cx="304800" cy="304800"/>
          </a:xfrm>
          <a:prstGeom prst="rect">
            <a:avLst/>
          </a:prstGeom>
          <a:noFill/>
          <a:ln>
            <a:noFill/>
          </a:ln>
        </p:spPr>
      </p:pic>
      <p:pic>
        <p:nvPicPr>
          <p:cNvPr id="1064" name="Google Shape;1064;p114"/>
          <p:cNvPicPr preferRelativeResize="0"/>
          <p:nvPr/>
        </p:nvPicPr>
        <p:blipFill>
          <a:blip r:embed="rId7">
            <a:alphaModFix/>
          </a:blip>
          <a:stretch>
            <a:fillRect/>
          </a:stretch>
        </p:blipFill>
        <p:spPr>
          <a:xfrm>
            <a:off x="4301461" y="2876838"/>
            <a:ext cx="304800" cy="304800"/>
          </a:xfrm>
          <a:prstGeom prst="rect">
            <a:avLst/>
          </a:prstGeom>
          <a:noFill/>
          <a:ln>
            <a:noFill/>
          </a:ln>
        </p:spPr>
      </p:pic>
      <p:pic>
        <p:nvPicPr>
          <p:cNvPr id="1065" name="Google Shape;1065;p114"/>
          <p:cNvPicPr preferRelativeResize="0"/>
          <p:nvPr/>
        </p:nvPicPr>
        <p:blipFill>
          <a:blip r:embed="rId8">
            <a:alphaModFix/>
          </a:blip>
          <a:stretch>
            <a:fillRect/>
          </a:stretch>
        </p:blipFill>
        <p:spPr>
          <a:xfrm>
            <a:off x="4301450" y="3407700"/>
            <a:ext cx="304800" cy="200025"/>
          </a:xfrm>
          <a:prstGeom prst="rect">
            <a:avLst/>
          </a:prstGeom>
          <a:noFill/>
          <a:ln>
            <a:noFill/>
          </a:ln>
        </p:spPr>
      </p:pic>
      <p:grpSp>
        <p:nvGrpSpPr>
          <p:cNvPr id="1066" name="Google Shape;1066;p114"/>
          <p:cNvGrpSpPr/>
          <p:nvPr/>
        </p:nvGrpSpPr>
        <p:grpSpPr>
          <a:xfrm>
            <a:off x="4199563" y="3954788"/>
            <a:ext cx="562375" cy="462600"/>
            <a:chOff x="7309275" y="4287300"/>
            <a:chExt cx="562375" cy="462600"/>
          </a:xfrm>
        </p:grpSpPr>
        <p:pic>
          <p:nvPicPr>
            <p:cNvPr id="1067" name="Google Shape;1067;p114"/>
            <p:cNvPicPr preferRelativeResize="0"/>
            <p:nvPr/>
          </p:nvPicPr>
          <p:blipFill>
            <a:blip r:embed="rId9">
              <a:alphaModFix/>
            </a:blip>
            <a:stretch>
              <a:fillRect/>
            </a:stretch>
          </p:blipFill>
          <p:spPr>
            <a:xfrm>
              <a:off x="7385900" y="4340375"/>
              <a:ext cx="361950" cy="361950"/>
            </a:xfrm>
            <a:prstGeom prst="rect">
              <a:avLst/>
            </a:prstGeom>
            <a:noFill/>
            <a:ln>
              <a:noFill/>
            </a:ln>
          </p:spPr>
        </p:pic>
        <p:pic>
          <p:nvPicPr>
            <p:cNvPr id="1068" name="Google Shape;1068;p114"/>
            <p:cNvPicPr preferRelativeResize="0"/>
            <p:nvPr/>
          </p:nvPicPr>
          <p:blipFill>
            <a:blip r:embed="rId10">
              <a:alphaModFix/>
            </a:blip>
            <a:stretch>
              <a:fillRect/>
            </a:stretch>
          </p:blipFill>
          <p:spPr>
            <a:xfrm>
              <a:off x="7309275" y="4287300"/>
              <a:ext cx="142875" cy="152400"/>
            </a:xfrm>
            <a:prstGeom prst="rect">
              <a:avLst/>
            </a:prstGeom>
            <a:noFill/>
            <a:ln>
              <a:noFill/>
            </a:ln>
          </p:spPr>
        </p:pic>
        <p:pic>
          <p:nvPicPr>
            <p:cNvPr id="1069" name="Google Shape;1069;p114"/>
            <p:cNvPicPr preferRelativeResize="0"/>
            <p:nvPr/>
          </p:nvPicPr>
          <p:blipFill>
            <a:blip r:embed="rId11">
              <a:alphaModFix/>
            </a:blip>
            <a:stretch>
              <a:fillRect/>
            </a:stretch>
          </p:blipFill>
          <p:spPr>
            <a:xfrm>
              <a:off x="7719250" y="4597500"/>
              <a:ext cx="152400" cy="152400"/>
            </a:xfrm>
            <a:prstGeom prst="rect">
              <a:avLst/>
            </a:prstGeom>
            <a:noFill/>
            <a:ln>
              <a:noFill/>
            </a:ln>
          </p:spPr>
        </p:pic>
      </p:grpSp>
      <p:pic>
        <p:nvPicPr>
          <p:cNvPr id="1070" name="Google Shape;1070;p114"/>
          <p:cNvPicPr preferRelativeResize="0"/>
          <p:nvPr/>
        </p:nvPicPr>
        <p:blipFill>
          <a:blip r:embed="rId4">
            <a:alphaModFix/>
          </a:blip>
          <a:stretch>
            <a:fillRect/>
          </a:stretch>
        </p:blipFill>
        <p:spPr>
          <a:xfrm>
            <a:off x="4396700" y="1255763"/>
            <a:ext cx="114300" cy="114300"/>
          </a:xfrm>
          <a:prstGeom prst="rect">
            <a:avLst/>
          </a:prstGeom>
          <a:noFill/>
          <a:ln>
            <a:noFill/>
          </a:ln>
        </p:spPr>
      </p:pic>
      <p:grpSp>
        <p:nvGrpSpPr>
          <p:cNvPr id="1071" name="Google Shape;1071;p114"/>
          <p:cNvGrpSpPr/>
          <p:nvPr/>
        </p:nvGrpSpPr>
        <p:grpSpPr>
          <a:xfrm>
            <a:off x="4225188" y="1447513"/>
            <a:ext cx="457275" cy="453438"/>
            <a:chOff x="7338225" y="1413850"/>
            <a:chExt cx="457275" cy="453438"/>
          </a:xfrm>
        </p:grpSpPr>
        <p:grpSp>
          <p:nvGrpSpPr>
            <p:cNvPr id="1072" name="Google Shape;1072;p114"/>
            <p:cNvGrpSpPr/>
            <p:nvPr/>
          </p:nvGrpSpPr>
          <p:grpSpPr>
            <a:xfrm>
              <a:off x="7490650" y="1413850"/>
              <a:ext cx="152425" cy="453438"/>
              <a:chOff x="4495775" y="2167650"/>
              <a:chExt cx="152425" cy="453438"/>
            </a:xfrm>
          </p:grpSpPr>
          <p:pic>
            <p:nvPicPr>
              <p:cNvPr id="1073" name="Google Shape;1073;p114"/>
              <p:cNvPicPr preferRelativeResize="0"/>
              <p:nvPr/>
            </p:nvPicPr>
            <p:blipFill>
              <a:blip r:embed="rId12">
                <a:alphaModFix/>
              </a:blip>
              <a:stretch>
                <a:fillRect/>
              </a:stretch>
            </p:blipFill>
            <p:spPr>
              <a:xfrm>
                <a:off x="4495800" y="2167650"/>
                <a:ext cx="152400" cy="152400"/>
              </a:xfrm>
              <a:prstGeom prst="rect">
                <a:avLst/>
              </a:prstGeom>
              <a:noFill/>
              <a:ln>
                <a:noFill/>
              </a:ln>
            </p:spPr>
          </p:pic>
          <p:pic>
            <p:nvPicPr>
              <p:cNvPr id="1074" name="Google Shape;1074;p114"/>
              <p:cNvPicPr preferRelativeResize="0"/>
              <p:nvPr/>
            </p:nvPicPr>
            <p:blipFill>
              <a:blip r:embed="rId13">
                <a:alphaModFix/>
              </a:blip>
              <a:stretch>
                <a:fillRect/>
              </a:stretch>
            </p:blipFill>
            <p:spPr>
              <a:xfrm>
                <a:off x="4495775" y="2317675"/>
                <a:ext cx="152400" cy="152400"/>
              </a:xfrm>
              <a:prstGeom prst="rect">
                <a:avLst/>
              </a:prstGeom>
              <a:noFill/>
              <a:ln>
                <a:noFill/>
              </a:ln>
            </p:spPr>
          </p:pic>
          <p:pic>
            <p:nvPicPr>
              <p:cNvPr id="1075" name="Google Shape;1075;p114"/>
              <p:cNvPicPr preferRelativeResize="0"/>
              <p:nvPr/>
            </p:nvPicPr>
            <p:blipFill>
              <a:blip r:embed="rId14">
                <a:alphaModFix/>
              </a:blip>
              <a:stretch>
                <a:fillRect/>
              </a:stretch>
            </p:blipFill>
            <p:spPr>
              <a:xfrm>
                <a:off x="4495800" y="2468688"/>
                <a:ext cx="152400" cy="152400"/>
              </a:xfrm>
              <a:prstGeom prst="rect">
                <a:avLst/>
              </a:prstGeom>
              <a:noFill/>
              <a:ln>
                <a:noFill/>
              </a:ln>
            </p:spPr>
          </p:pic>
        </p:grpSp>
        <p:grpSp>
          <p:nvGrpSpPr>
            <p:cNvPr id="1076" name="Google Shape;1076;p114"/>
            <p:cNvGrpSpPr/>
            <p:nvPr/>
          </p:nvGrpSpPr>
          <p:grpSpPr>
            <a:xfrm>
              <a:off x="7643075" y="1413850"/>
              <a:ext cx="152425" cy="453438"/>
              <a:chOff x="4495775" y="2167650"/>
              <a:chExt cx="152425" cy="453438"/>
            </a:xfrm>
          </p:grpSpPr>
          <p:pic>
            <p:nvPicPr>
              <p:cNvPr id="1077" name="Google Shape;1077;p114"/>
              <p:cNvPicPr preferRelativeResize="0"/>
              <p:nvPr/>
            </p:nvPicPr>
            <p:blipFill>
              <a:blip r:embed="rId12">
                <a:alphaModFix/>
              </a:blip>
              <a:stretch>
                <a:fillRect/>
              </a:stretch>
            </p:blipFill>
            <p:spPr>
              <a:xfrm>
                <a:off x="4495800" y="2167650"/>
                <a:ext cx="152400" cy="152400"/>
              </a:xfrm>
              <a:prstGeom prst="rect">
                <a:avLst/>
              </a:prstGeom>
              <a:noFill/>
              <a:ln>
                <a:noFill/>
              </a:ln>
            </p:spPr>
          </p:pic>
          <p:pic>
            <p:nvPicPr>
              <p:cNvPr id="1078" name="Google Shape;1078;p114"/>
              <p:cNvPicPr preferRelativeResize="0"/>
              <p:nvPr/>
            </p:nvPicPr>
            <p:blipFill>
              <a:blip r:embed="rId13">
                <a:alphaModFix/>
              </a:blip>
              <a:stretch>
                <a:fillRect/>
              </a:stretch>
            </p:blipFill>
            <p:spPr>
              <a:xfrm>
                <a:off x="4495775" y="2317675"/>
                <a:ext cx="152400" cy="152400"/>
              </a:xfrm>
              <a:prstGeom prst="rect">
                <a:avLst/>
              </a:prstGeom>
              <a:noFill/>
              <a:ln>
                <a:noFill/>
              </a:ln>
            </p:spPr>
          </p:pic>
          <p:pic>
            <p:nvPicPr>
              <p:cNvPr id="1079" name="Google Shape;1079;p114"/>
              <p:cNvPicPr preferRelativeResize="0"/>
              <p:nvPr/>
            </p:nvPicPr>
            <p:blipFill>
              <a:blip r:embed="rId14">
                <a:alphaModFix/>
              </a:blip>
              <a:stretch>
                <a:fillRect/>
              </a:stretch>
            </p:blipFill>
            <p:spPr>
              <a:xfrm>
                <a:off x="4495800" y="2468688"/>
                <a:ext cx="152400" cy="152400"/>
              </a:xfrm>
              <a:prstGeom prst="rect">
                <a:avLst/>
              </a:prstGeom>
              <a:noFill/>
              <a:ln>
                <a:noFill/>
              </a:ln>
            </p:spPr>
          </p:pic>
        </p:grpSp>
        <p:grpSp>
          <p:nvGrpSpPr>
            <p:cNvPr id="1080" name="Google Shape;1080;p114"/>
            <p:cNvGrpSpPr/>
            <p:nvPr/>
          </p:nvGrpSpPr>
          <p:grpSpPr>
            <a:xfrm>
              <a:off x="7338225" y="1413850"/>
              <a:ext cx="152425" cy="453438"/>
              <a:chOff x="4495775" y="2167650"/>
              <a:chExt cx="152425" cy="453438"/>
            </a:xfrm>
          </p:grpSpPr>
          <p:pic>
            <p:nvPicPr>
              <p:cNvPr id="1081" name="Google Shape;1081;p114"/>
              <p:cNvPicPr preferRelativeResize="0"/>
              <p:nvPr/>
            </p:nvPicPr>
            <p:blipFill>
              <a:blip r:embed="rId12">
                <a:alphaModFix/>
              </a:blip>
              <a:stretch>
                <a:fillRect/>
              </a:stretch>
            </p:blipFill>
            <p:spPr>
              <a:xfrm>
                <a:off x="4495800" y="2167650"/>
                <a:ext cx="152400" cy="152400"/>
              </a:xfrm>
              <a:prstGeom prst="rect">
                <a:avLst/>
              </a:prstGeom>
              <a:noFill/>
              <a:ln>
                <a:noFill/>
              </a:ln>
            </p:spPr>
          </p:pic>
          <p:pic>
            <p:nvPicPr>
              <p:cNvPr id="1082" name="Google Shape;1082;p114"/>
              <p:cNvPicPr preferRelativeResize="0"/>
              <p:nvPr/>
            </p:nvPicPr>
            <p:blipFill>
              <a:blip r:embed="rId13">
                <a:alphaModFix/>
              </a:blip>
              <a:stretch>
                <a:fillRect/>
              </a:stretch>
            </p:blipFill>
            <p:spPr>
              <a:xfrm>
                <a:off x="4495775" y="2317675"/>
                <a:ext cx="152400" cy="152400"/>
              </a:xfrm>
              <a:prstGeom prst="rect">
                <a:avLst/>
              </a:prstGeom>
              <a:noFill/>
              <a:ln>
                <a:noFill/>
              </a:ln>
            </p:spPr>
          </p:pic>
          <p:pic>
            <p:nvPicPr>
              <p:cNvPr id="1083" name="Google Shape;1083;p114"/>
              <p:cNvPicPr preferRelativeResize="0"/>
              <p:nvPr/>
            </p:nvPicPr>
            <p:blipFill>
              <a:blip r:embed="rId14">
                <a:alphaModFix/>
              </a:blip>
              <a:stretch>
                <a:fillRect/>
              </a:stretch>
            </p:blipFill>
            <p:spPr>
              <a:xfrm>
                <a:off x="4495800" y="2468688"/>
                <a:ext cx="152400" cy="152400"/>
              </a:xfrm>
              <a:prstGeom prst="rect">
                <a:avLst/>
              </a:prstGeom>
              <a:noFill/>
              <a:ln>
                <a:noFill/>
              </a:ln>
            </p:spPr>
          </p:pic>
        </p:grpSp>
      </p:grpSp>
      <p:pic>
        <p:nvPicPr>
          <p:cNvPr id="1084" name="Google Shape;1084;p114"/>
          <p:cNvPicPr preferRelativeResize="0"/>
          <p:nvPr/>
        </p:nvPicPr>
        <p:blipFill>
          <a:blip r:embed="rId4">
            <a:alphaModFix/>
          </a:blip>
          <a:stretch>
            <a:fillRect/>
          </a:stretch>
        </p:blipFill>
        <p:spPr>
          <a:xfrm>
            <a:off x="4396675" y="1978400"/>
            <a:ext cx="114300" cy="114300"/>
          </a:xfrm>
          <a:prstGeom prst="rect">
            <a:avLst/>
          </a:prstGeom>
          <a:noFill/>
          <a:ln>
            <a:noFill/>
          </a:ln>
        </p:spPr>
      </p:pic>
      <p:pic>
        <p:nvPicPr>
          <p:cNvPr id="1085" name="Google Shape;1085;p114"/>
          <p:cNvPicPr preferRelativeResize="0"/>
          <p:nvPr/>
        </p:nvPicPr>
        <p:blipFill>
          <a:blip r:embed="rId4">
            <a:alphaModFix/>
          </a:blip>
          <a:stretch>
            <a:fillRect/>
          </a:stretch>
        </p:blipFill>
        <p:spPr>
          <a:xfrm>
            <a:off x="4396675" y="2701063"/>
            <a:ext cx="114300" cy="114300"/>
          </a:xfrm>
          <a:prstGeom prst="rect">
            <a:avLst/>
          </a:prstGeom>
          <a:noFill/>
          <a:ln>
            <a:noFill/>
          </a:ln>
        </p:spPr>
      </p:pic>
      <p:pic>
        <p:nvPicPr>
          <p:cNvPr id="1086" name="Google Shape;1086;p114"/>
          <p:cNvPicPr preferRelativeResize="0"/>
          <p:nvPr/>
        </p:nvPicPr>
        <p:blipFill>
          <a:blip r:embed="rId4">
            <a:alphaModFix/>
          </a:blip>
          <a:stretch>
            <a:fillRect/>
          </a:stretch>
        </p:blipFill>
        <p:spPr>
          <a:xfrm>
            <a:off x="4396675" y="3212575"/>
            <a:ext cx="114300" cy="114300"/>
          </a:xfrm>
          <a:prstGeom prst="rect">
            <a:avLst/>
          </a:prstGeom>
          <a:noFill/>
          <a:ln>
            <a:noFill/>
          </a:ln>
        </p:spPr>
      </p:pic>
      <p:pic>
        <p:nvPicPr>
          <p:cNvPr id="1087" name="Google Shape;1087;p114"/>
          <p:cNvPicPr preferRelativeResize="0"/>
          <p:nvPr/>
        </p:nvPicPr>
        <p:blipFill>
          <a:blip r:embed="rId4">
            <a:alphaModFix/>
          </a:blip>
          <a:stretch>
            <a:fillRect/>
          </a:stretch>
        </p:blipFill>
        <p:spPr>
          <a:xfrm>
            <a:off x="4396700" y="3724113"/>
            <a:ext cx="114300" cy="114300"/>
          </a:xfrm>
          <a:prstGeom prst="rect">
            <a:avLst/>
          </a:prstGeom>
          <a:noFill/>
          <a:ln>
            <a:noFill/>
          </a:ln>
        </p:spPr>
      </p:pic>
      <p:pic>
        <p:nvPicPr>
          <p:cNvPr id="1088" name="Google Shape;1088;p114"/>
          <p:cNvPicPr preferRelativeResize="0"/>
          <p:nvPr/>
        </p:nvPicPr>
        <p:blipFill>
          <a:blip r:embed="rId4">
            <a:alphaModFix/>
          </a:blip>
          <a:stretch>
            <a:fillRect/>
          </a:stretch>
        </p:blipFill>
        <p:spPr>
          <a:xfrm rot="-5400000">
            <a:off x="4110900" y="968763"/>
            <a:ext cx="114300" cy="114300"/>
          </a:xfrm>
          <a:prstGeom prst="rect">
            <a:avLst/>
          </a:prstGeom>
          <a:noFill/>
          <a:ln>
            <a:noFill/>
          </a:ln>
        </p:spPr>
      </p:pic>
      <p:pic>
        <p:nvPicPr>
          <p:cNvPr id="1089" name="Google Shape;1089;p114"/>
          <p:cNvPicPr preferRelativeResize="0"/>
          <p:nvPr/>
        </p:nvPicPr>
        <p:blipFill>
          <a:blip r:embed="rId4">
            <a:alphaModFix/>
          </a:blip>
          <a:stretch>
            <a:fillRect/>
          </a:stretch>
        </p:blipFill>
        <p:spPr>
          <a:xfrm rot="5400000">
            <a:off x="4682500" y="968763"/>
            <a:ext cx="114300" cy="114300"/>
          </a:xfrm>
          <a:prstGeom prst="rect">
            <a:avLst/>
          </a:prstGeom>
          <a:noFill/>
          <a:ln>
            <a:noFill/>
          </a:ln>
        </p:spPr>
      </p:pic>
      <p:sp>
        <p:nvSpPr>
          <p:cNvPr id="1090" name="Google Shape;1090;p114"/>
          <p:cNvSpPr txBox="1"/>
          <p:nvPr>
            <p:ph idx="1" type="body"/>
          </p:nvPr>
        </p:nvSpPr>
        <p:spPr>
          <a:xfrm>
            <a:off x="1547975" y="2881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Game loop</a:t>
            </a:r>
            <a:endParaRPr sz="1600">
              <a:solidFill>
                <a:schemeClr val="accent2"/>
              </a:solidFill>
            </a:endParaRPr>
          </a:p>
        </p:txBody>
      </p:sp>
      <p:sp>
        <p:nvSpPr>
          <p:cNvPr id="1091" name="Google Shape;1091;p114"/>
          <p:cNvSpPr txBox="1"/>
          <p:nvPr>
            <p:ph idx="1" type="body"/>
          </p:nvPr>
        </p:nvSpPr>
        <p:spPr>
          <a:xfrm>
            <a:off x="5648475" y="87352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Sprite</a:t>
            </a:r>
            <a:endParaRPr sz="1600">
              <a:solidFill>
                <a:schemeClr val="accent2"/>
              </a:solidFill>
            </a:endParaRPr>
          </a:p>
        </p:txBody>
      </p:sp>
      <p:sp>
        <p:nvSpPr>
          <p:cNvPr id="1092" name="Google Shape;1092;p114"/>
          <p:cNvSpPr txBox="1"/>
          <p:nvPr>
            <p:ph idx="1" type="body"/>
          </p:nvPr>
        </p:nvSpPr>
        <p:spPr>
          <a:xfrm>
            <a:off x="1547975" y="1540388"/>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Framerate</a:t>
            </a:r>
            <a:endParaRPr sz="1600">
              <a:solidFill>
                <a:schemeClr val="accent2"/>
              </a:solidFill>
            </a:endParaRPr>
          </a:p>
        </p:txBody>
      </p:sp>
      <p:sp>
        <p:nvSpPr>
          <p:cNvPr id="1093" name="Google Shape;1093;p114"/>
          <p:cNvSpPr txBox="1"/>
          <p:nvPr>
            <p:ph idx="1" type="body"/>
          </p:nvPr>
        </p:nvSpPr>
        <p:spPr>
          <a:xfrm>
            <a:off x="5648475" y="22630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Stato</a:t>
            </a:r>
            <a:endParaRPr sz="1600">
              <a:solidFill>
                <a:schemeClr val="accent2"/>
              </a:solidFill>
            </a:endParaRPr>
          </a:p>
        </p:txBody>
      </p:sp>
      <p:sp>
        <p:nvSpPr>
          <p:cNvPr id="1094" name="Google Shape;1094;p114"/>
          <p:cNvSpPr txBox="1"/>
          <p:nvPr>
            <p:ph idx="1" type="body"/>
          </p:nvPr>
        </p:nvSpPr>
        <p:spPr>
          <a:xfrm>
            <a:off x="1547975" y="2888875"/>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Collisioni</a:t>
            </a:r>
            <a:endParaRPr sz="1600">
              <a:solidFill>
                <a:schemeClr val="accent2"/>
              </a:solidFill>
            </a:endParaRPr>
          </a:p>
        </p:txBody>
      </p:sp>
      <p:sp>
        <p:nvSpPr>
          <p:cNvPr id="1095" name="Google Shape;1095;p114"/>
          <p:cNvSpPr txBox="1"/>
          <p:nvPr>
            <p:ph idx="1" type="body"/>
          </p:nvPr>
        </p:nvSpPr>
        <p:spPr>
          <a:xfrm>
            <a:off x="1547975" y="4033200"/>
            <a:ext cx="2098200" cy="4380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Assets</a:t>
            </a:r>
            <a:endParaRPr sz="1600">
              <a:solidFill>
                <a:schemeClr val="accent2"/>
              </a:solidFill>
            </a:endParaRPr>
          </a:p>
        </p:txBody>
      </p:sp>
      <p:grpSp>
        <p:nvGrpSpPr>
          <p:cNvPr id="1096" name="Google Shape;1096;p114"/>
          <p:cNvGrpSpPr/>
          <p:nvPr/>
        </p:nvGrpSpPr>
        <p:grpSpPr>
          <a:xfrm>
            <a:off x="3971100" y="2184513"/>
            <a:ext cx="962738" cy="438163"/>
            <a:chOff x="3971100" y="2184513"/>
            <a:chExt cx="962738" cy="438163"/>
          </a:xfrm>
        </p:grpSpPr>
        <p:grpSp>
          <p:nvGrpSpPr>
            <p:cNvPr id="1097" name="Google Shape;1097;p114"/>
            <p:cNvGrpSpPr/>
            <p:nvPr/>
          </p:nvGrpSpPr>
          <p:grpSpPr>
            <a:xfrm>
              <a:off x="4495688" y="2184513"/>
              <a:ext cx="438150" cy="438150"/>
              <a:chOff x="4352913" y="2942825"/>
              <a:chExt cx="438150" cy="438150"/>
            </a:xfrm>
          </p:grpSpPr>
          <p:pic>
            <p:nvPicPr>
              <p:cNvPr id="1098" name="Google Shape;1098;p114"/>
              <p:cNvPicPr preferRelativeResize="0"/>
              <p:nvPr/>
            </p:nvPicPr>
            <p:blipFill>
              <a:blip r:embed="rId15">
                <a:alphaModFix/>
              </a:blip>
              <a:stretch>
                <a:fillRect/>
              </a:stretch>
            </p:blipFill>
            <p:spPr>
              <a:xfrm>
                <a:off x="4352913" y="2942825"/>
                <a:ext cx="438150" cy="438150"/>
              </a:xfrm>
              <a:prstGeom prst="rect">
                <a:avLst/>
              </a:prstGeom>
              <a:noFill/>
              <a:ln>
                <a:noFill/>
              </a:ln>
            </p:spPr>
          </p:pic>
          <p:pic>
            <p:nvPicPr>
              <p:cNvPr id="1099" name="Google Shape;1099;p114"/>
              <p:cNvPicPr preferRelativeResize="0"/>
              <p:nvPr/>
            </p:nvPicPr>
            <p:blipFill>
              <a:blip r:embed="rId16">
                <a:alphaModFix/>
              </a:blip>
              <a:stretch>
                <a:fillRect/>
              </a:stretch>
            </p:blipFill>
            <p:spPr>
              <a:xfrm>
                <a:off x="4396100" y="3056613"/>
                <a:ext cx="152400" cy="152400"/>
              </a:xfrm>
              <a:prstGeom prst="rect">
                <a:avLst/>
              </a:prstGeom>
              <a:noFill/>
              <a:ln>
                <a:noFill/>
              </a:ln>
            </p:spPr>
          </p:pic>
          <p:pic>
            <p:nvPicPr>
              <p:cNvPr id="1100" name="Google Shape;1100;p114"/>
              <p:cNvPicPr preferRelativeResize="0"/>
              <p:nvPr/>
            </p:nvPicPr>
            <p:blipFill>
              <a:blip r:embed="rId16">
                <a:alphaModFix/>
              </a:blip>
              <a:stretch>
                <a:fillRect/>
              </a:stretch>
            </p:blipFill>
            <p:spPr>
              <a:xfrm>
                <a:off x="4588675" y="2972875"/>
                <a:ext cx="152400" cy="152400"/>
              </a:xfrm>
              <a:prstGeom prst="rect">
                <a:avLst/>
              </a:prstGeom>
              <a:noFill/>
              <a:ln>
                <a:noFill/>
              </a:ln>
            </p:spPr>
          </p:pic>
          <p:pic>
            <p:nvPicPr>
              <p:cNvPr id="1101" name="Google Shape;1101;p114"/>
              <p:cNvPicPr preferRelativeResize="0"/>
              <p:nvPr/>
            </p:nvPicPr>
            <p:blipFill>
              <a:blip r:embed="rId16">
                <a:alphaModFix/>
              </a:blip>
              <a:stretch>
                <a:fillRect/>
              </a:stretch>
            </p:blipFill>
            <p:spPr>
              <a:xfrm>
                <a:off x="4588675" y="3143675"/>
                <a:ext cx="152400" cy="152400"/>
              </a:xfrm>
              <a:prstGeom prst="rect">
                <a:avLst/>
              </a:prstGeom>
              <a:noFill/>
              <a:ln>
                <a:noFill/>
              </a:ln>
            </p:spPr>
          </p:pic>
        </p:grpSp>
        <p:pic>
          <p:nvPicPr>
            <p:cNvPr id="1102" name="Google Shape;1102;p114"/>
            <p:cNvPicPr preferRelativeResize="0"/>
            <p:nvPr/>
          </p:nvPicPr>
          <p:blipFill rotWithShape="1">
            <a:blip r:embed="rId17">
              <a:alphaModFix/>
            </a:blip>
            <a:srcRect b="2917" l="1333" r="2706" t="3273"/>
            <a:stretch/>
          </p:blipFill>
          <p:spPr>
            <a:xfrm>
              <a:off x="3971100" y="2184525"/>
              <a:ext cx="444725" cy="438150"/>
            </a:xfrm>
            <a:prstGeom prst="rect">
              <a:avLst/>
            </a:prstGeom>
            <a:noFill/>
            <a:ln>
              <a:noFill/>
            </a:ln>
          </p:spPr>
        </p:pic>
      </p:grpSp>
      <p:sp>
        <p:nvSpPr>
          <p:cNvPr id="1103" name="Google Shape;1103;p114"/>
          <p:cNvSpPr txBox="1"/>
          <p:nvPr>
            <p:ph idx="1" type="body"/>
          </p:nvPr>
        </p:nvSpPr>
        <p:spPr>
          <a:xfrm>
            <a:off x="5648475" y="3181662"/>
            <a:ext cx="2098200" cy="797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Poppins"/>
              <a:buChar char="❙"/>
            </a:pPr>
            <a:r>
              <a:rPr lang="it" sz="1600">
                <a:solidFill>
                  <a:schemeClr val="accent2"/>
                </a:solidFill>
              </a:rPr>
              <a:t>Interazioni </a:t>
            </a:r>
            <a:endParaRPr sz="1600">
              <a:solidFill>
                <a:schemeClr val="accent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5"/>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109" name="Google Shape;1109;p115"/>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marR="0" rtl="0" algn="l">
              <a:lnSpc>
                <a:spcPct val="100000"/>
              </a:lnSpc>
              <a:spcBef>
                <a:spcPts val="0"/>
              </a:spcBef>
              <a:spcAft>
                <a:spcPts val="0"/>
              </a:spcAft>
              <a:buClr>
                <a:schemeClr val="dk1"/>
              </a:buClr>
              <a:buSzPts val="2400"/>
              <a:buFont typeface="Poppins"/>
              <a:buChar char="❙"/>
            </a:pPr>
            <a:r>
              <a:rPr lang="it"/>
              <a:t>LA NOSTRA DEMO È PRONTA!</a:t>
            </a:r>
            <a:endParaRPr/>
          </a:p>
        </p:txBody>
      </p:sp>
      <p:pic>
        <p:nvPicPr>
          <p:cNvPr id="1110" name="Google Shape;1110;p115"/>
          <p:cNvPicPr preferRelativeResize="0"/>
          <p:nvPr/>
        </p:nvPicPr>
        <p:blipFill>
          <a:blip r:embed="rId3">
            <a:alphaModFix/>
          </a:blip>
          <a:stretch>
            <a:fillRect/>
          </a:stretch>
        </p:blipFill>
        <p:spPr>
          <a:xfrm>
            <a:off x="203850" y="1226938"/>
            <a:ext cx="4281799" cy="2799651"/>
          </a:xfrm>
          <a:prstGeom prst="rect">
            <a:avLst/>
          </a:prstGeom>
          <a:noFill/>
          <a:ln>
            <a:noFill/>
          </a:ln>
        </p:spPr>
      </p:pic>
      <p:pic>
        <p:nvPicPr>
          <p:cNvPr id="1111" name="Google Shape;1111;p115"/>
          <p:cNvPicPr preferRelativeResize="0"/>
          <p:nvPr/>
        </p:nvPicPr>
        <p:blipFill rotWithShape="1">
          <a:blip r:embed="rId4">
            <a:alphaModFix/>
          </a:blip>
          <a:srcRect b="1654" l="13244" r="12516" t="7427"/>
          <a:stretch/>
        </p:blipFill>
        <p:spPr>
          <a:xfrm>
            <a:off x="4658301" y="1152012"/>
            <a:ext cx="4281798" cy="2949500"/>
          </a:xfrm>
          <a:prstGeom prst="rect">
            <a:avLst/>
          </a:prstGeom>
          <a:noFill/>
          <a:ln>
            <a:noFill/>
          </a:ln>
        </p:spPr>
      </p:pic>
      <p:sp>
        <p:nvSpPr>
          <p:cNvPr id="1112" name="Google Shape;1112;p115"/>
          <p:cNvSpPr txBox="1"/>
          <p:nvPr>
            <p:ph idx="1" type="body"/>
          </p:nvPr>
        </p:nvSpPr>
        <p:spPr>
          <a:xfrm>
            <a:off x="4658250" y="867000"/>
            <a:ext cx="4281900" cy="2850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35714"/>
              </a:lnSpc>
              <a:spcBef>
                <a:spcPts val="0"/>
              </a:spcBef>
              <a:spcAft>
                <a:spcPts val="0"/>
              </a:spcAft>
              <a:buNone/>
            </a:pPr>
            <a:r>
              <a:rPr lang="it" sz="1100" u="sng">
                <a:solidFill>
                  <a:schemeClr val="dk2"/>
                </a:solidFill>
                <a:highlight>
                  <a:srgbClr val="2B2B2B"/>
                </a:highlight>
                <a:latin typeface="Courier New"/>
                <a:ea typeface="Courier New"/>
                <a:cs typeface="Courier New"/>
                <a:sym typeface="Courier New"/>
                <a:hlinkClick r:id="rId5">
                  <a:extLst>
                    <a:ext uri="{A12FA001-AC4F-418D-AE19-62706E023703}">
                      <ahyp:hlinkClr val="tx"/>
                    </a:ext>
                  </a:extLst>
                </a:hlinkClick>
              </a:rPr>
              <a:t>Vedi il repo del webinar!</a:t>
            </a:r>
            <a:endParaRPr sz="1100">
              <a:solidFill>
                <a:schemeClr val="dk2"/>
              </a:solidFill>
              <a:highlight>
                <a:srgbClr val="2B2B2B"/>
              </a:highlight>
              <a:latin typeface="Courier New"/>
              <a:ea typeface="Courier New"/>
              <a:cs typeface="Courier New"/>
              <a:sym typeface="Courier New"/>
            </a:endParaRPr>
          </a:p>
        </p:txBody>
      </p:sp>
      <p:sp>
        <p:nvSpPr>
          <p:cNvPr id="1113" name="Google Shape;1113;p115"/>
          <p:cNvSpPr txBox="1"/>
          <p:nvPr>
            <p:ph idx="1" type="body"/>
          </p:nvPr>
        </p:nvSpPr>
        <p:spPr>
          <a:xfrm>
            <a:off x="4658250" y="4101500"/>
            <a:ext cx="4281900" cy="285000"/>
          </a:xfrm>
          <a:prstGeom prst="rect">
            <a:avLst/>
          </a:prstGeom>
          <a:solidFill>
            <a:srgbClr val="2B2B2B"/>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i="1" lang="it" sz="900">
                <a:solidFill>
                  <a:srgbClr val="A9B7C6"/>
                </a:solidFill>
                <a:latin typeface="Courier New"/>
                <a:ea typeface="Courier New"/>
                <a:cs typeface="Courier New"/>
                <a:sym typeface="Courier New"/>
              </a:rPr>
              <a:t>Assets: </a:t>
            </a:r>
            <a:r>
              <a:rPr i="1" lang="it" sz="900" u="sng">
                <a:solidFill>
                  <a:schemeClr val="dk2"/>
                </a:solidFill>
                <a:latin typeface="Courier New"/>
                <a:ea typeface="Courier New"/>
                <a:cs typeface="Courier New"/>
                <a:sym typeface="Courier New"/>
                <a:hlinkClick r:id="rId6">
                  <a:extLst>
                    <a:ext uri="{A12FA001-AC4F-418D-AE19-62706E023703}">
                      <ahyp:hlinkClr val="tx"/>
                    </a:ext>
                  </a:extLst>
                </a:hlinkClick>
              </a:rPr>
              <a:t>Ninja Adventure Asset Pack</a:t>
            </a:r>
            <a:r>
              <a:rPr i="1" lang="it" sz="900">
                <a:solidFill>
                  <a:srgbClr val="A9B7C6"/>
                </a:solidFill>
                <a:latin typeface="Courier New"/>
                <a:ea typeface="Courier New"/>
                <a:cs typeface="Courier New"/>
                <a:sym typeface="Courier New"/>
              </a:rPr>
              <a:t>, by </a:t>
            </a:r>
            <a:r>
              <a:rPr i="1" lang="it" sz="900" u="sng">
                <a:solidFill>
                  <a:schemeClr val="dk2"/>
                </a:solidFill>
                <a:latin typeface="Courier New"/>
                <a:ea typeface="Courier New"/>
                <a:cs typeface="Courier New"/>
                <a:sym typeface="Courier New"/>
                <a:hlinkClick r:id="rId7">
                  <a:extLst>
                    <a:ext uri="{A12FA001-AC4F-418D-AE19-62706E023703}">
                      <ahyp:hlinkClr val="tx"/>
                    </a:ext>
                  </a:extLst>
                </a:hlinkClick>
              </a:rPr>
              <a:t>Pixel-boy</a:t>
            </a:r>
            <a:r>
              <a:rPr i="1" lang="it" sz="900">
                <a:solidFill>
                  <a:srgbClr val="A9B7C6"/>
                </a:solidFill>
                <a:latin typeface="Courier New"/>
                <a:ea typeface="Courier New"/>
                <a:cs typeface="Courier New"/>
                <a:sym typeface="Courier New"/>
              </a:rPr>
              <a:t> &amp; </a:t>
            </a:r>
            <a:r>
              <a:rPr i="1" lang="it" sz="900" u="sng">
                <a:solidFill>
                  <a:schemeClr val="dk2"/>
                </a:solidFill>
                <a:latin typeface="Courier New"/>
                <a:ea typeface="Courier New"/>
                <a:cs typeface="Courier New"/>
                <a:sym typeface="Courier New"/>
                <a:hlinkClick r:id="rId8">
                  <a:extLst>
                    <a:ext uri="{A12FA001-AC4F-418D-AE19-62706E023703}">
                      <ahyp:hlinkClr val="tx"/>
                    </a:ext>
                  </a:extLst>
                </a:hlinkClick>
              </a:rPr>
              <a:t>AAA</a:t>
            </a:r>
            <a:r>
              <a:rPr i="1" lang="it" sz="900">
                <a:solidFill>
                  <a:srgbClr val="A9B7C6"/>
                </a:solidFill>
                <a:latin typeface="Courier New"/>
                <a:ea typeface="Courier New"/>
                <a:cs typeface="Courier New"/>
                <a:sym typeface="Courier New"/>
              </a:rPr>
              <a:t>.</a:t>
            </a:r>
            <a:endParaRPr sz="900">
              <a:solidFill>
                <a:schemeClr val="dk2"/>
              </a:solidFill>
              <a:highlight>
                <a:srgbClr val="2B2B2B"/>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16"/>
          <p:cNvSpPr txBox="1"/>
          <p:nvPr>
            <p:ph idx="1" type="subTitle"/>
          </p:nvPr>
        </p:nvSpPr>
        <p:spPr>
          <a:xfrm>
            <a:off x="2641950" y="1631875"/>
            <a:ext cx="38601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lamirante</a:t>
            </a:r>
            <a:r>
              <a:rPr lang="it"/>
              <a:t>@develer.com</a:t>
            </a:r>
            <a:endParaRPr/>
          </a:p>
        </p:txBody>
      </p:sp>
      <p:sp>
        <p:nvSpPr>
          <p:cNvPr id="1119" name="Google Shape;1119;p116"/>
          <p:cNvSpPr txBox="1"/>
          <p:nvPr>
            <p:ph type="title"/>
          </p:nvPr>
        </p:nvSpPr>
        <p:spPr>
          <a:xfrm>
            <a:off x="1027500" y="965875"/>
            <a:ext cx="70890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Luca Amirante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p56"/>
          <p:cNvSpPr txBox="1"/>
          <p:nvPr>
            <p:ph idx="1" type="body"/>
          </p:nvPr>
        </p:nvSpPr>
        <p:spPr>
          <a:xfrm>
            <a:off x="619450" y="400000"/>
            <a:ext cx="3835500" cy="43443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Poppins"/>
              <a:buChar char="❙"/>
            </a:pPr>
            <a:r>
              <a:rPr lang="it" sz="1600">
                <a:solidFill>
                  <a:srgbClr val="434343"/>
                </a:solidFill>
                <a:latin typeface="Poppins"/>
                <a:ea typeface="Poppins"/>
                <a:cs typeface="Poppins"/>
                <a:sym typeface="Poppins"/>
              </a:rPr>
              <a:t>Vista dall’alto.</a:t>
            </a:r>
            <a:endParaRPr sz="1600">
              <a:solidFill>
                <a:srgbClr val="434343"/>
              </a:solidFill>
              <a:latin typeface="Poppins"/>
              <a:ea typeface="Poppins"/>
              <a:cs typeface="Poppins"/>
              <a:sym typeface="Poppins"/>
            </a:endParaRPr>
          </a:p>
          <a:p>
            <a:pPr indent="-330200" lvl="0" marL="457200" rtl="0" algn="l">
              <a:lnSpc>
                <a:spcPct val="100000"/>
              </a:lnSpc>
              <a:spcBef>
                <a:spcPts val="1000"/>
              </a:spcBef>
              <a:spcAft>
                <a:spcPts val="0"/>
              </a:spcAft>
              <a:buClr>
                <a:schemeClr val="lt1"/>
              </a:buClr>
              <a:buSzPts val="1600"/>
              <a:buFont typeface="Poppins"/>
              <a:buChar char="❙"/>
            </a:pPr>
            <a:r>
              <a:rPr lang="it" sz="1600">
                <a:solidFill>
                  <a:srgbClr val="434343"/>
                </a:solidFill>
                <a:latin typeface="Poppins"/>
                <a:ea typeface="Poppins"/>
                <a:cs typeface="Poppins"/>
                <a:sym typeface="Poppins"/>
              </a:rPr>
              <a:t>Utilizzo della spada per attaccare i nemici.</a:t>
            </a:r>
            <a:endParaRPr sz="1600">
              <a:solidFill>
                <a:srgbClr val="434343"/>
              </a:solidFill>
              <a:latin typeface="Poppins"/>
              <a:ea typeface="Poppins"/>
              <a:cs typeface="Poppins"/>
              <a:sym typeface="Poppins"/>
            </a:endParaRPr>
          </a:p>
          <a:p>
            <a:pPr indent="-330200" lvl="0" marL="457200" rtl="0" algn="l">
              <a:lnSpc>
                <a:spcPct val="100000"/>
              </a:lnSpc>
              <a:spcBef>
                <a:spcPts val="1000"/>
              </a:spcBef>
              <a:spcAft>
                <a:spcPts val="0"/>
              </a:spcAft>
              <a:buClr>
                <a:schemeClr val="lt1"/>
              </a:buClr>
              <a:buSzPts val="1600"/>
              <a:buFont typeface="Poppins"/>
              <a:buChar char="❙"/>
            </a:pPr>
            <a:r>
              <a:rPr lang="it" sz="1600">
                <a:solidFill>
                  <a:srgbClr val="434343"/>
                </a:solidFill>
                <a:latin typeface="Poppins"/>
                <a:ea typeface="Poppins"/>
                <a:cs typeface="Poppins"/>
                <a:sym typeface="Poppins"/>
              </a:rPr>
              <a:t>Esplorazione.</a:t>
            </a:r>
            <a:endParaRPr sz="1600">
              <a:solidFill>
                <a:srgbClr val="434343"/>
              </a:solidFill>
              <a:latin typeface="Poppins"/>
              <a:ea typeface="Poppins"/>
              <a:cs typeface="Poppins"/>
              <a:sym typeface="Poppins"/>
            </a:endParaRPr>
          </a:p>
          <a:p>
            <a:pPr indent="-330200" lvl="0" marL="457200" rtl="0" algn="l">
              <a:lnSpc>
                <a:spcPct val="115000"/>
              </a:lnSpc>
              <a:spcBef>
                <a:spcPts val="1000"/>
              </a:spcBef>
              <a:spcAft>
                <a:spcPts val="0"/>
              </a:spcAft>
              <a:buClr>
                <a:schemeClr val="lt1"/>
              </a:buClr>
              <a:buSzPts val="1600"/>
              <a:buFont typeface="Poppins"/>
              <a:buChar char="❙"/>
            </a:pPr>
            <a:r>
              <a:rPr lang="it" sz="1600">
                <a:solidFill>
                  <a:srgbClr val="434343"/>
                </a:solidFill>
                <a:latin typeface="Poppins"/>
                <a:ea typeface="Poppins"/>
                <a:cs typeface="Poppins"/>
                <a:sym typeface="Poppins"/>
              </a:rPr>
              <a:t>Sono le caratteristiche di </a:t>
            </a:r>
            <a:r>
              <a:rPr lang="it" sz="1600">
                <a:solidFill>
                  <a:srgbClr val="434343"/>
                </a:solidFill>
                <a:latin typeface="Poppins"/>
                <a:ea typeface="Poppins"/>
                <a:cs typeface="Poppins"/>
                <a:sym typeface="Poppins"/>
              </a:rPr>
              <a:t>un </a:t>
            </a:r>
            <a:r>
              <a:rPr i="1" lang="it" sz="1600">
                <a:solidFill>
                  <a:srgbClr val="434343"/>
                </a:solidFill>
                <a:latin typeface="Poppins"/>
                <a:ea typeface="Poppins"/>
                <a:cs typeface="Poppins"/>
                <a:sym typeface="Poppins"/>
              </a:rPr>
              <a:t>action-adventure</a:t>
            </a:r>
            <a:r>
              <a:rPr lang="it" sz="1600">
                <a:solidFill>
                  <a:srgbClr val="434343"/>
                </a:solidFill>
                <a:latin typeface="Poppins"/>
                <a:ea typeface="Poppins"/>
                <a:cs typeface="Poppins"/>
                <a:sym typeface="Poppins"/>
              </a:rPr>
              <a:t>.</a:t>
            </a:r>
            <a:endParaRPr sz="1600">
              <a:solidFill>
                <a:srgbClr val="434343"/>
              </a:solidFill>
              <a:latin typeface="Poppins"/>
              <a:ea typeface="Poppins"/>
              <a:cs typeface="Poppins"/>
              <a:sym typeface="Poppins"/>
            </a:endParaRPr>
          </a:p>
        </p:txBody>
      </p:sp>
      <p:pic>
        <p:nvPicPr>
          <p:cNvPr id="353" name="Google Shape;353;p56"/>
          <p:cNvPicPr preferRelativeResize="0"/>
          <p:nvPr/>
        </p:nvPicPr>
        <p:blipFill rotWithShape="1">
          <a:blip r:embed="rId3">
            <a:alphaModFix/>
          </a:blip>
          <a:srcRect b="0" l="33210" r="18963" t="25132"/>
          <a:stretch/>
        </p:blipFill>
        <p:spPr>
          <a:xfrm>
            <a:off x="5317750" y="262950"/>
            <a:ext cx="3080500" cy="4219500"/>
          </a:xfrm>
          <a:prstGeom prst="rect">
            <a:avLst/>
          </a:prstGeom>
          <a:noFill/>
          <a:ln>
            <a:noFill/>
          </a:ln>
        </p:spPr>
      </p:pic>
      <p:sp>
        <p:nvSpPr>
          <p:cNvPr id="354" name="Google Shape;354;p56"/>
          <p:cNvSpPr txBox="1"/>
          <p:nvPr>
            <p:ph type="title"/>
          </p:nvPr>
        </p:nvSpPr>
        <p:spPr>
          <a:xfrm>
            <a:off x="565659" y="400000"/>
            <a:ext cx="8012700" cy="248700"/>
          </a:xfrm>
          <a:prstGeom prst="rect">
            <a:avLst/>
          </a:prstGeom>
        </p:spPr>
        <p:txBody>
          <a:bodyPr anchorCtr="0" anchor="t" bIns="0" lIns="0" spcFirstLastPara="1" rIns="0" wrap="square" tIns="0">
            <a:noAutofit/>
          </a:bodyPr>
          <a:lstStyle/>
          <a:p>
            <a:pPr indent="-344699" lvl="0" marL="230399" rtl="0" algn="l">
              <a:spcBef>
                <a:spcPts val="0"/>
              </a:spcBef>
              <a:spcAft>
                <a:spcPts val="0"/>
              </a:spcAft>
              <a:buClr>
                <a:schemeClr val="lt1"/>
              </a:buClr>
              <a:buSzPts val="1800"/>
              <a:buFont typeface="Poppins"/>
              <a:buChar char="❙"/>
            </a:pPr>
            <a:r>
              <a:rPr lang="it">
                <a:solidFill>
                  <a:srgbClr val="1E1E1E"/>
                </a:solidFill>
              </a:rPr>
              <a:t>Core mechanics</a:t>
            </a:r>
            <a:r>
              <a:rPr lang="it">
                <a:solidFill>
                  <a:srgbClr val="1E1E1E"/>
                </a:solidFill>
              </a:rPr>
              <a:t> </a:t>
            </a:r>
            <a:r>
              <a:rPr b="0" lang="it" sz="1400">
                <a:solidFill>
                  <a:srgbClr val="1E1E1E"/>
                </a:solidFill>
              </a:rPr>
              <a:t>- Il processo di sviluppo</a:t>
            </a:r>
            <a:endParaRPr b="0" sz="1400">
              <a:solidFill>
                <a:srgbClr val="1E1E1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idx="12" type="sldNum"/>
          </p:nvPr>
        </p:nvSpPr>
        <p:spPr>
          <a:xfrm>
            <a:off x="8506609" y="474988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60" name="Google Shape;360;p57"/>
          <p:cNvSpPr txBox="1"/>
          <p:nvPr>
            <p:ph type="title"/>
          </p:nvPr>
        </p:nvSpPr>
        <p:spPr>
          <a:xfrm>
            <a:off x="419400" y="356225"/>
            <a:ext cx="8305200" cy="5526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Poppins"/>
              <a:buChar char="❙"/>
            </a:pPr>
            <a:r>
              <a:rPr lang="it"/>
              <a:t>IL PROTOTIPO</a:t>
            </a:r>
            <a:r>
              <a:rPr b="0" lang="it" sz="2000"/>
              <a:t> - Il processo di sviluppo</a:t>
            </a:r>
            <a:endParaRPr b="0" i="1" sz="2000">
              <a:solidFill>
                <a:schemeClr val="lt1"/>
              </a:solidFill>
            </a:endParaRPr>
          </a:p>
        </p:txBody>
      </p:sp>
      <p:sp>
        <p:nvSpPr>
          <p:cNvPr id="361" name="Google Shape;361;p57"/>
          <p:cNvSpPr txBox="1"/>
          <p:nvPr>
            <p:ph idx="1" type="body"/>
          </p:nvPr>
        </p:nvSpPr>
        <p:spPr>
          <a:xfrm>
            <a:off x="471650" y="0"/>
            <a:ext cx="32838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it"/>
              <a:t>Siamo pronti a s</a:t>
            </a:r>
            <a:r>
              <a:rPr lang="it"/>
              <a:t>viluppare un prototipo!</a:t>
            </a:r>
            <a:endParaRPr/>
          </a:p>
        </p:txBody>
      </p:sp>
      <p:grpSp>
        <p:nvGrpSpPr>
          <p:cNvPr id="362" name="Google Shape;362;p57"/>
          <p:cNvGrpSpPr/>
          <p:nvPr/>
        </p:nvGrpSpPr>
        <p:grpSpPr>
          <a:xfrm>
            <a:off x="4448585" y="1108100"/>
            <a:ext cx="4276014" cy="3115827"/>
            <a:chOff x="4359710" y="1345050"/>
            <a:chExt cx="4276014" cy="3115827"/>
          </a:xfrm>
        </p:grpSpPr>
        <p:pic>
          <p:nvPicPr>
            <p:cNvPr id="363" name="Google Shape;363;p57"/>
            <p:cNvPicPr preferRelativeResize="0"/>
            <p:nvPr/>
          </p:nvPicPr>
          <p:blipFill>
            <a:blip r:embed="rId3">
              <a:alphaModFix/>
            </a:blip>
            <a:stretch>
              <a:fillRect/>
            </a:stretch>
          </p:blipFill>
          <p:spPr>
            <a:xfrm>
              <a:off x="4359710" y="1463578"/>
              <a:ext cx="4146890" cy="2997300"/>
            </a:xfrm>
            <a:prstGeom prst="rect">
              <a:avLst/>
            </a:prstGeom>
            <a:noFill/>
            <a:ln>
              <a:noFill/>
            </a:ln>
          </p:spPr>
        </p:pic>
        <p:pic>
          <p:nvPicPr>
            <p:cNvPr id="364" name="Google Shape;364;p57"/>
            <p:cNvPicPr preferRelativeResize="0"/>
            <p:nvPr/>
          </p:nvPicPr>
          <p:blipFill rotWithShape="1">
            <a:blip r:embed="rId4">
              <a:alphaModFix/>
            </a:blip>
            <a:srcRect b="0" l="15786" r="15752" t="26975"/>
            <a:stretch/>
          </p:blipFill>
          <p:spPr>
            <a:xfrm>
              <a:off x="6591250" y="1345050"/>
              <a:ext cx="2044474" cy="12267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8" name="Shape 368"/>
        <p:cNvGrpSpPr/>
        <p:nvPr/>
      </p:nvGrpSpPr>
      <p:grpSpPr>
        <a:xfrm>
          <a:off x="0" y="0"/>
          <a:ext cx="0" cy="0"/>
          <a:chOff x="0" y="0"/>
          <a:chExt cx="0" cy="0"/>
        </a:xfrm>
      </p:grpSpPr>
      <p:sp>
        <p:nvSpPr>
          <p:cNvPr id="369" name="Google Shape;369;p58"/>
          <p:cNvSpPr txBox="1"/>
          <p:nvPr>
            <p:ph type="title"/>
          </p:nvPr>
        </p:nvSpPr>
        <p:spPr>
          <a:xfrm>
            <a:off x="415625" y="856125"/>
            <a:ext cx="2730600" cy="13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PROTOTIPO</a:t>
            </a:r>
            <a:br>
              <a:rPr lang="it"/>
            </a:br>
            <a:r>
              <a:rPr lang="it" sz="1600"/>
              <a:t>PERCHÉ</a:t>
            </a:r>
            <a:endParaRPr sz="1600"/>
          </a:p>
        </p:txBody>
      </p:sp>
      <p:sp>
        <p:nvSpPr>
          <p:cNvPr id="370" name="Google Shape;370;p58"/>
          <p:cNvSpPr txBox="1"/>
          <p:nvPr>
            <p:ph idx="2" type="title"/>
          </p:nvPr>
        </p:nvSpPr>
        <p:spPr>
          <a:xfrm>
            <a:off x="415625" y="370425"/>
            <a:ext cx="2730600" cy="48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it"/>
              <a:t>Il processo di sviluppo</a:t>
            </a:r>
            <a:endParaRPr/>
          </a:p>
        </p:txBody>
      </p:sp>
      <p:sp>
        <p:nvSpPr>
          <p:cNvPr id="371" name="Google Shape;371;p58"/>
          <p:cNvSpPr txBox="1"/>
          <p:nvPr>
            <p:ph idx="1" type="body"/>
          </p:nvPr>
        </p:nvSpPr>
        <p:spPr>
          <a:xfrm>
            <a:off x="4292500" y="0"/>
            <a:ext cx="4092300" cy="4743000"/>
          </a:xfrm>
          <a:prstGeom prst="rect">
            <a:avLst/>
          </a:prstGeom>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Char char="❙"/>
            </a:pPr>
            <a:r>
              <a:rPr lang="it"/>
              <a:t>Testare le meccaniche principali di gioco.</a:t>
            </a:r>
            <a:endParaRPr/>
          </a:p>
          <a:p>
            <a:pPr indent="-330200" lvl="0" marL="457200" rtl="0" algn="l">
              <a:lnSpc>
                <a:spcPct val="100000"/>
              </a:lnSpc>
              <a:spcBef>
                <a:spcPts val="1000"/>
              </a:spcBef>
              <a:spcAft>
                <a:spcPts val="1000"/>
              </a:spcAft>
              <a:buClr>
                <a:schemeClr val="lt1"/>
              </a:buClr>
              <a:buSzPts val="1600"/>
              <a:buChar char="❙"/>
            </a:pPr>
            <a:r>
              <a:rPr lang="it"/>
              <a:t>Valutare se il </a:t>
            </a:r>
            <a:r>
              <a:rPr i="1" lang="it"/>
              <a:t>gameplay</a:t>
            </a:r>
            <a:r>
              <a:rPr lang="it"/>
              <a:t> è divertente/interessante.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eler Speakers">
  <a:themeElements>
    <a:clrScheme name="White - yellow ver 1-9">
      <a:dk1>
        <a:srgbClr val="00ADE9"/>
      </a:dk1>
      <a:lt1>
        <a:srgbClr val="FCB647"/>
      </a:lt1>
      <a:dk2>
        <a:srgbClr val="EC6545"/>
      </a:dk2>
      <a:lt2>
        <a:srgbClr val="00B49D"/>
      </a:lt2>
      <a:accent1>
        <a:srgbClr val="9FAAB0"/>
      </a:accent1>
      <a:accent2>
        <a:srgbClr val="FFFFFF"/>
      </a:accent2>
      <a:accent3>
        <a:srgbClr val="EBF6FC"/>
      </a:accent3>
      <a:accent4>
        <a:srgbClr val="FFF4E4"/>
      </a:accent4>
      <a:accent5>
        <a:srgbClr val="EBF6F4"/>
      </a:accent5>
      <a:accent6>
        <a:srgbClr val="E8EBE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